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1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302" r:id="rId3"/>
    <p:sldId id="267" r:id="rId4"/>
    <p:sldId id="257" r:id="rId5"/>
    <p:sldId id="272" r:id="rId6"/>
    <p:sldId id="334" r:id="rId7"/>
    <p:sldId id="341" r:id="rId8"/>
    <p:sldId id="335" r:id="rId9"/>
    <p:sldId id="336" r:id="rId10"/>
    <p:sldId id="331" r:id="rId11"/>
    <p:sldId id="275" r:id="rId12"/>
    <p:sldId id="273" r:id="rId13"/>
    <p:sldId id="263" r:id="rId14"/>
    <p:sldId id="294" r:id="rId15"/>
    <p:sldId id="339" r:id="rId16"/>
    <p:sldId id="277" r:id="rId17"/>
    <p:sldId id="276" r:id="rId18"/>
    <p:sldId id="342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72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28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sée Couture" userId="f09398ed-37b3-4d6a-9650-866b34bbbeed" providerId="ADAL" clId="{D8CFE99C-747A-4FB5-B990-A88E377441C5}"/>
    <pc:docChg chg="custSel modSld">
      <pc:chgData name="Josée Couture" userId="f09398ed-37b3-4d6a-9650-866b34bbbeed" providerId="ADAL" clId="{D8CFE99C-747A-4FB5-B990-A88E377441C5}" dt="2018-07-24T19:55:25.445" v="118" actId="20577"/>
      <pc:docMkLst>
        <pc:docMk/>
      </pc:docMkLst>
      <pc:sldChg chg="modSp">
        <pc:chgData name="Josée Couture" userId="f09398ed-37b3-4d6a-9650-866b34bbbeed" providerId="ADAL" clId="{D8CFE99C-747A-4FB5-B990-A88E377441C5}" dt="2018-07-23T17:51:18.170" v="1" actId="27636"/>
        <pc:sldMkLst>
          <pc:docMk/>
          <pc:sldMk cId="0" sldId="256"/>
        </pc:sldMkLst>
        <pc:spChg chg="mod">
          <ac:chgData name="Josée Couture" userId="f09398ed-37b3-4d6a-9650-866b34bbbeed" providerId="ADAL" clId="{D8CFE99C-747A-4FB5-B990-A88E377441C5}" dt="2018-07-23T17:51:18.170" v="1" actId="27636"/>
          <ac:spMkLst>
            <pc:docMk/>
            <pc:sldMk cId="0" sldId="256"/>
            <ac:spMk id="3" creationId="{00000000-0000-0000-0000-000000000000}"/>
          </ac:spMkLst>
        </pc:spChg>
        <pc:picChg chg="mod">
          <ac:chgData name="Josée Couture" userId="f09398ed-37b3-4d6a-9650-866b34bbbeed" providerId="ADAL" clId="{D8CFE99C-747A-4FB5-B990-A88E377441C5}" dt="2018-07-23T17:51:18.056" v="0" actId="14100"/>
          <ac:picMkLst>
            <pc:docMk/>
            <pc:sldMk cId="0" sldId="256"/>
            <ac:picMk id="4" creationId="{00000000-0000-0000-0000-000000000000}"/>
          </ac:picMkLst>
        </pc:picChg>
      </pc:sldChg>
      <pc:sldChg chg="addSp modSp">
        <pc:chgData name="Josée Couture" userId="f09398ed-37b3-4d6a-9650-866b34bbbeed" providerId="ADAL" clId="{D8CFE99C-747A-4FB5-B990-A88E377441C5}" dt="2018-07-23T17:54:18.623" v="21" actId="1076"/>
        <pc:sldMkLst>
          <pc:docMk/>
          <pc:sldMk cId="3425033467" sldId="272"/>
        </pc:sldMkLst>
        <pc:spChg chg="add mod">
          <ac:chgData name="Josée Couture" userId="f09398ed-37b3-4d6a-9650-866b34bbbeed" providerId="ADAL" clId="{D8CFE99C-747A-4FB5-B990-A88E377441C5}" dt="2018-07-23T17:53:58.202" v="16" actId="2085"/>
          <ac:spMkLst>
            <pc:docMk/>
            <pc:sldMk cId="3425033467" sldId="272"/>
            <ac:spMk id="6" creationId="{C71FDDEC-9C56-4762-95A7-6BFDDFE8D6B9}"/>
          </ac:spMkLst>
        </pc:spChg>
        <pc:picChg chg="add mod ord">
          <ac:chgData name="Josée Couture" userId="f09398ed-37b3-4d6a-9650-866b34bbbeed" providerId="ADAL" clId="{D8CFE99C-747A-4FB5-B990-A88E377441C5}" dt="2018-07-23T17:54:18.623" v="21" actId="1076"/>
          <ac:picMkLst>
            <pc:docMk/>
            <pc:sldMk cId="3425033467" sldId="272"/>
            <ac:picMk id="3" creationId="{1EFC956E-3E04-4200-808C-2C50F612087C}"/>
          </ac:picMkLst>
        </pc:picChg>
      </pc:sldChg>
      <pc:sldChg chg="addSp modSp">
        <pc:chgData name="Josée Couture" userId="f09398ed-37b3-4d6a-9650-866b34bbbeed" providerId="ADAL" clId="{D8CFE99C-747A-4FB5-B990-A88E377441C5}" dt="2018-07-24T19:54:31.726" v="115"/>
        <pc:sldMkLst>
          <pc:docMk/>
          <pc:sldMk cId="3234634513" sldId="273"/>
        </pc:sldMkLst>
        <pc:spChg chg="mod">
          <ac:chgData name="Josée Couture" userId="f09398ed-37b3-4d6a-9650-866b34bbbeed" providerId="ADAL" clId="{D8CFE99C-747A-4FB5-B990-A88E377441C5}" dt="2018-07-24T19:54:31.726" v="115"/>
          <ac:spMkLst>
            <pc:docMk/>
            <pc:sldMk cId="3234634513" sldId="273"/>
            <ac:spMk id="5" creationId="{00000000-0000-0000-0000-000000000000}"/>
          </ac:spMkLst>
        </pc:spChg>
        <pc:picChg chg="add mod">
          <ac:chgData name="Josée Couture" userId="f09398ed-37b3-4d6a-9650-866b34bbbeed" providerId="ADAL" clId="{D8CFE99C-747A-4FB5-B990-A88E377441C5}" dt="2018-07-23T17:56:49.575" v="23" actId="1076"/>
          <ac:picMkLst>
            <pc:docMk/>
            <pc:sldMk cId="3234634513" sldId="273"/>
            <ac:picMk id="2" creationId="{13DCED9F-0EAC-40DA-AC71-6471EEEE876B}"/>
          </ac:picMkLst>
        </pc:picChg>
      </pc:sldChg>
      <pc:sldChg chg="modSp">
        <pc:chgData name="Josée Couture" userId="f09398ed-37b3-4d6a-9650-866b34bbbeed" providerId="ADAL" clId="{D8CFE99C-747A-4FB5-B990-A88E377441C5}" dt="2018-07-24T19:53:17.854" v="70" actId="20577"/>
        <pc:sldMkLst>
          <pc:docMk/>
          <pc:sldMk cId="965764024" sldId="275"/>
        </pc:sldMkLst>
        <pc:spChg chg="mod">
          <ac:chgData name="Josée Couture" userId="f09398ed-37b3-4d6a-9650-866b34bbbeed" providerId="ADAL" clId="{D8CFE99C-747A-4FB5-B990-A88E377441C5}" dt="2018-07-24T19:53:17.854" v="70" actId="20577"/>
          <ac:spMkLst>
            <pc:docMk/>
            <pc:sldMk cId="965764024" sldId="275"/>
            <ac:spMk id="2" creationId="{00000000-0000-0000-0000-000000000000}"/>
          </ac:spMkLst>
        </pc:spChg>
        <pc:spChg chg="mod">
          <ac:chgData name="Josée Couture" userId="f09398ed-37b3-4d6a-9650-866b34bbbeed" providerId="ADAL" clId="{D8CFE99C-747A-4FB5-B990-A88E377441C5}" dt="2018-07-24T19:53:08.585" v="66" actId="20577"/>
          <ac:spMkLst>
            <pc:docMk/>
            <pc:sldMk cId="965764024" sldId="275"/>
            <ac:spMk id="3" creationId="{00000000-0000-0000-0000-000000000000}"/>
          </ac:spMkLst>
        </pc:spChg>
      </pc:sldChg>
      <pc:sldChg chg="addSp delSp modSp">
        <pc:chgData name="Josée Couture" userId="f09398ed-37b3-4d6a-9650-866b34bbbeed" providerId="ADAL" clId="{D8CFE99C-747A-4FB5-B990-A88E377441C5}" dt="2018-07-23T18:00:13.274" v="50" actId="1076"/>
        <pc:sldMkLst>
          <pc:docMk/>
          <pc:sldMk cId="4116715600" sldId="276"/>
        </pc:sldMkLst>
        <pc:spChg chg="mod">
          <ac:chgData name="Josée Couture" userId="f09398ed-37b3-4d6a-9650-866b34bbbeed" providerId="ADAL" clId="{D8CFE99C-747A-4FB5-B990-A88E377441C5}" dt="2018-07-23T18:00:13.274" v="50" actId="1076"/>
          <ac:spMkLst>
            <pc:docMk/>
            <pc:sldMk cId="4116715600" sldId="276"/>
            <ac:spMk id="2" creationId="{00000000-0000-0000-0000-000000000000}"/>
          </ac:spMkLst>
        </pc:spChg>
        <pc:spChg chg="mod">
          <ac:chgData name="Josée Couture" userId="f09398ed-37b3-4d6a-9650-866b34bbbeed" providerId="ADAL" clId="{D8CFE99C-747A-4FB5-B990-A88E377441C5}" dt="2018-07-23T18:00:10.385" v="49" actId="14100"/>
          <ac:spMkLst>
            <pc:docMk/>
            <pc:sldMk cId="4116715600" sldId="276"/>
            <ac:spMk id="3" creationId="{00000000-0000-0000-0000-000000000000}"/>
          </ac:spMkLst>
        </pc:spChg>
        <pc:picChg chg="add mod">
          <ac:chgData name="Josée Couture" userId="f09398ed-37b3-4d6a-9650-866b34bbbeed" providerId="ADAL" clId="{D8CFE99C-747A-4FB5-B990-A88E377441C5}" dt="2018-07-23T17:59:45.998" v="41" actId="14100"/>
          <ac:picMkLst>
            <pc:docMk/>
            <pc:sldMk cId="4116715600" sldId="276"/>
            <ac:picMk id="4" creationId="{F232486C-3320-4C0A-95FF-0C0AF72438E6}"/>
          </ac:picMkLst>
        </pc:picChg>
        <pc:picChg chg="del mod">
          <ac:chgData name="Josée Couture" userId="f09398ed-37b3-4d6a-9650-866b34bbbeed" providerId="ADAL" clId="{D8CFE99C-747A-4FB5-B990-A88E377441C5}" dt="2018-07-23T17:59:32.231" v="38" actId="478"/>
          <ac:picMkLst>
            <pc:docMk/>
            <pc:sldMk cId="4116715600" sldId="276"/>
            <ac:picMk id="7" creationId="{00000000-0000-0000-0000-000000000000}"/>
          </ac:picMkLst>
        </pc:picChg>
      </pc:sldChg>
      <pc:sldChg chg="addSp modSp">
        <pc:chgData name="Josée Couture" userId="f09398ed-37b3-4d6a-9650-866b34bbbeed" providerId="ADAL" clId="{D8CFE99C-747A-4FB5-B990-A88E377441C5}" dt="2018-07-23T17:57:34.901" v="28" actId="14100"/>
        <pc:sldMkLst>
          <pc:docMk/>
          <pc:sldMk cId="1350242427" sldId="277"/>
        </pc:sldMkLst>
        <pc:spChg chg="mod">
          <ac:chgData name="Josée Couture" userId="f09398ed-37b3-4d6a-9650-866b34bbbeed" providerId="ADAL" clId="{D8CFE99C-747A-4FB5-B990-A88E377441C5}" dt="2018-07-23T17:51:18.290" v="7" actId="27636"/>
          <ac:spMkLst>
            <pc:docMk/>
            <pc:sldMk cId="1350242427" sldId="277"/>
            <ac:spMk id="3" creationId="{00000000-0000-0000-0000-000000000000}"/>
          </ac:spMkLst>
        </pc:spChg>
        <pc:picChg chg="add mod">
          <ac:chgData name="Josée Couture" userId="f09398ed-37b3-4d6a-9650-866b34bbbeed" providerId="ADAL" clId="{D8CFE99C-747A-4FB5-B990-A88E377441C5}" dt="2018-07-23T17:57:30.293" v="27" actId="14100"/>
          <ac:picMkLst>
            <pc:docMk/>
            <pc:sldMk cId="1350242427" sldId="277"/>
            <ac:picMk id="2" creationId="{9C9B585F-E3DB-494E-98F6-BF0A437485F5}"/>
          </ac:picMkLst>
        </pc:picChg>
        <pc:picChg chg="mod">
          <ac:chgData name="Josée Couture" userId="f09398ed-37b3-4d6a-9650-866b34bbbeed" providerId="ADAL" clId="{D8CFE99C-747A-4FB5-B990-A88E377441C5}" dt="2018-07-23T17:57:34.901" v="28" actId="14100"/>
          <ac:picMkLst>
            <pc:docMk/>
            <pc:sldMk cId="1350242427" sldId="277"/>
            <ac:picMk id="7" creationId="{00000000-0000-0000-0000-000000000000}"/>
          </ac:picMkLst>
        </pc:picChg>
      </pc:sldChg>
      <pc:sldChg chg="addSp modSp">
        <pc:chgData name="Josée Couture" userId="f09398ed-37b3-4d6a-9650-866b34bbbeed" providerId="ADAL" clId="{D8CFE99C-747A-4FB5-B990-A88E377441C5}" dt="2018-07-24T19:39:20.526" v="59" actId="1076"/>
        <pc:sldMkLst>
          <pc:docMk/>
          <pc:sldMk cId="1913779489" sldId="294"/>
        </pc:sldMkLst>
        <pc:spChg chg="add mod">
          <ac:chgData name="Josée Couture" userId="f09398ed-37b3-4d6a-9650-866b34bbbeed" providerId="ADAL" clId="{D8CFE99C-747A-4FB5-B990-A88E377441C5}" dt="2018-07-24T19:39:00.827" v="53" actId="208"/>
          <ac:spMkLst>
            <pc:docMk/>
            <pc:sldMk cId="1913779489" sldId="294"/>
            <ac:spMk id="6" creationId="{6C23FEAB-3A33-400D-AD4C-9DCE066A7E46}"/>
          </ac:spMkLst>
        </pc:spChg>
        <pc:picChg chg="add mod">
          <ac:chgData name="Josée Couture" userId="f09398ed-37b3-4d6a-9650-866b34bbbeed" providerId="ADAL" clId="{D8CFE99C-747A-4FB5-B990-A88E377441C5}" dt="2018-07-24T19:39:20.526" v="59" actId="1076"/>
          <ac:picMkLst>
            <pc:docMk/>
            <pc:sldMk cId="1913779489" sldId="294"/>
            <ac:picMk id="8" creationId="{0EA69E2F-D69C-49EF-AC44-A08B6B8BA944}"/>
          </ac:picMkLst>
        </pc:picChg>
      </pc:sldChg>
      <pc:sldChg chg="modSp">
        <pc:chgData name="Josée Couture" userId="f09398ed-37b3-4d6a-9650-866b34bbbeed" providerId="ADAL" clId="{D8CFE99C-747A-4FB5-B990-A88E377441C5}" dt="2018-07-24T19:52:20.229" v="63" actId="20577"/>
        <pc:sldMkLst>
          <pc:docMk/>
          <pc:sldMk cId="3304544924" sldId="331"/>
        </pc:sldMkLst>
        <pc:spChg chg="mod">
          <ac:chgData name="Josée Couture" userId="f09398ed-37b3-4d6a-9650-866b34bbbeed" providerId="ADAL" clId="{D8CFE99C-747A-4FB5-B990-A88E377441C5}" dt="2018-07-24T19:52:03.673" v="62" actId="20577"/>
          <ac:spMkLst>
            <pc:docMk/>
            <pc:sldMk cId="3304544924" sldId="331"/>
            <ac:spMk id="2" creationId="{00000000-0000-0000-0000-000000000000}"/>
          </ac:spMkLst>
        </pc:spChg>
        <pc:spChg chg="mod">
          <ac:chgData name="Josée Couture" userId="f09398ed-37b3-4d6a-9650-866b34bbbeed" providerId="ADAL" clId="{D8CFE99C-747A-4FB5-B990-A88E377441C5}" dt="2018-07-24T19:52:20.229" v="63" actId="20577"/>
          <ac:spMkLst>
            <pc:docMk/>
            <pc:sldMk cId="3304544924" sldId="331"/>
            <ac:spMk id="3" creationId="{00000000-0000-0000-0000-000000000000}"/>
          </ac:spMkLst>
        </pc:spChg>
      </pc:sldChg>
      <pc:sldChg chg="modSp">
        <pc:chgData name="Josée Couture" userId="f09398ed-37b3-4d6a-9650-866b34bbbeed" providerId="ADAL" clId="{D8CFE99C-747A-4FB5-B990-A88E377441C5}" dt="2018-07-23T17:51:18.215" v="2" actId="27636"/>
        <pc:sldMkLst>
          <pc:docMk/>
          <pc:sldMk cId="4039828594" sldId="335"/>
        </pc:sldMkLst>
        <pc:spChg chg="mod">
          <ac:chgData name="Josée Couture" userId="f09398ed-37b3-4d6a-9650-866b34bbbeed" providerId="ADAL" clId="{D8CFE99C-747A-4FB5-B990-A88E377441C5}" dt="2018-07-23T17:51:18.215" v="2" actId="27636"/>
          <ac:spMkLst>
            <pc:docMk/>
            <pc:sldMk cId="4039828594" sldId="335"/>
            <ac:spMk id="2" creationId="{00000000-0000-0000-0000-000000000000}"/>
          </ac:spMkLst>
        </pc:spChg>
      </pc:sldChg>
      <pc:sldChg chg="modSp">
        <pc:chgData name="Josée Couture" userId="f09398ed-37b3-4d6a-9650-866b34bbbeed" providerId="ADAL" clId="{D8CFE99C-747A-4FB5-B990-A88E377441C5}" dt="2018-07-24T19:55:25.445" v="118" actId="20577"/>
        <pc:sldMkLst>
          <pc:docMk/>
          <pc:sldMk cId="2456397921" sldId="339"/>
        </pc:sldMkLst>
        <pc:spChg chg="mod">
          <ac:chgData name="Josée Couture" userId="f09398ed-37b3-4d6a-9650-866b34bbbeed" providerId="ADAL" clId="{D8CFE99C-747A-4FB5-B990-A88E377441C5}" dt="2018-07-24T19:55:25.445" v="118" actId="20577"/>
          <ac:spMkLst>
            <pc:docMk/>
            <pc:sldMk cId="2456397921" sldId="339"/>
            <ac:spMk id="2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59B120-B387-431A-BE96-8865B8337239}" type="datetimeFigureOut">
              <a:rPr lang="en-CA" smtClean="0"/>
              <a:t>2018-07-24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EF2643-94B8-41B5-9F58-5EF37E9AE6E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80091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F2643-94B8-41B5-9F58-5EF37E9AE6E5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87559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8766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386266"/>
            <a:ext cx="6400800" cy="125731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D4D8-4534-4ED5-AB06-FB0F2DECD7DC}" type="datetimeFigureOut">
              <a:rPr lang="en-US" smtClean="0"/>
              <a:pPr/>
              <a:t>7/24/2018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1181-07AF-4940-AF7E-81F4D00DD36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D4D8-4534-4ED5-AB06-FB0F2DECD7DC}" type="datetimeFigureOut">
              <a:rPr lang="en-US" smtClean="0"/>
              <a:pPr/>
              <a:t>7/24/2018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1181-07AF-4940-AF7E-81F4D00DD36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D4D8-4534-4ED5-AB06-FB0F2DECD7DC}" type="datetimeFigureOut">
              <a:rPr lang="en-US" smtClean="0"/>
              <a:pPr/>
              <a:t>7/24/2018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1181-07AF-4940-AF7E-81F4D00DD36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43116"/>
            <a:ext cx="8229600" cy="398304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D4D8-4534-4ED5-AB06-FB0F2DECD7DC}" type="datetimeFigureOut">
              <a:rPr lang="en-US" smtClean="0"/>
              <a:pPr/>
              <a:t>7/24/2018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1181-07AF-4940-AF7E-81F4D00DD368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928670"/>
            <a:ext cx="82296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D4D8-4534-4ED5-AB06-FB0F2DECD7DC}" type="datetimeFigureOut">
              <a:rPr lang="en-US" smtClean="0"/>
              <a:pPr/>
              <a:t>7/24/2018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1181-07AF-4940-AF7E-81F4D00DD36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D4D8-4534-4ED5-AB06-FB0F2DECD7DC}" type="datetimeFigureOut">
              <a:rPr lang="en-US" smtClean="0"/>
              <a:pPr/>
              <a:t>7/24/2018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1181-07AF-4940-AF7E-81F4D00DD36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D4D8-4534-4ED5-AB06-FB0F2DECD7DC}" type="datetimeFigureOut">
              <a:rPr lang="en-US" smtClean="0"/>
              <a:pPr/>
              <a:t>7/24/2018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1181-07AF-4940-AF7E-81F4D00DD36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D4D8-4534-4ED5-AB06-FB0F2DECD7DC}" type="datetimeFigureOut">
              <a:rPr lang="en-US" smtClean="0"/>
              <a:pPr/>
              <a:t>7/24/2018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1181-07AF-4940-AF7E-81F4D00DD36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D4D8-4534-4ED5-AB06-FB0F2DECD7DC}" type="datetimeFigureOut">
              <a:rPr lang="en-US" smtClean="0"/>
              <a:pPr/>
              <a:t>7/24/2018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1181-07AF-4940-AF7E-81F4D00DD36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D4D8-4534-4ED5-AB06-FB0F2DECD7DC}" type="datetimeFigureOut">
              <a:rPr lang="en-US" smtClean="0"/>
              <a:pPr/>
              <a:t>7/24/2018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1181-07AF-4940-AF7E-81F4D00DD36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D4D8-4534-4ED5-AB06-FB0F2DECD7DC}" type="datetimeFigureOut">
              <a:rPr lang="en-US" smtClean="0"/>
              <a:pPr/>
              <a:t>7/24/2018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1181-07AF-4940-AF7E-81F4D00DD36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AD4D8-4534-4ED5-AB06-FB0F2DECD7DC}" type="datetimeFigureOut">
              <a:rPr lang="en-US" smtClean="0"/>
              <a:pPr/>
              <a:t>7/24/2018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311181-07AF-4940-AF7E-81F4D00DD368}" type="slidenum">
              <a:rPr lang="en-CA" smtClean="0"/>
              <a:pPr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7" Type="http://schemas.openxmlformats.org/officeDocument/2006/relationships/image" Target="../media/image8.jpe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3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45.xml"/><Relationship Id="rId7" Type="http://schemas.openxmlformats.org/officeDocument/2006/relationships/image" Target="../media/image11.jpe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image" Target="../media/image13.jpe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5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54.xml"/><Relationship Id="rId7" Type="http://schemas.openxmlformats.org/officeDocument/2006/relationships/tags" Target="../tags/tag58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10" Type="http://schemas.openxmlformats.org/officeDocument/2006/relationships/image" Target="../media/image14.emf"/><Relationship Id="rId4" Type="http://schemas.openxmlformats.org/officeDocument/2006/relationships/tags" Target="../tags/tag55.xml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8.jpeg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6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65.xml"/><Relationship Id="rId7" Type="http://schemas.openxmlformats.org/officeDocument/2006/relationships/image" Target="../media/image15.jpeg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67.xml"/><Relationship Id="rId4" Type="http://schemas.openxmlformats.org/officeDocument/2006/relationships/tags" Target="../tags/tag6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7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4.jpe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1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18.xml"/><Relationship Id="rId7" Type="http://schemas.openxmlformats.org/officeDocument/2006/relationships/slideLayout" Target="../slideLayouts/slideLayout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9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8.jpeg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0"/>
            <a:ext cx="63722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74340" y="260648"/>
            <a:ext cx="3454152" cy="2694161"/>
          </a:xfrm>
        </p:spPr>
        <p:txBody>
          <a:bodyPr>
            <a:normAutofit/>
          </a:bodyPr>
          <a:lstStyle/>
          <a:p>
            <a:pPr algn="l"/>
            <a:r>
              <a:rPr lang="fr-CA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L’image de marque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0" y="2564904"/>
            <a:ext cx="2286000" cy="3816424"/>
          </a:xfrm>
        </p:spPr>
        <p:txBody>
          <a:bodyPr>
            <a:normAutofit fontScale="85000" lnSpcReduction="20000"/>
          </a:bodyPr>
          <a:lstStyle/>
          <a:p>
            <a:r>
              <a:rPr lang="fr-CA"/>
              <a:t>Qui êtes-vous? Comprendre qui vous êtes est important pour vous assurer que votre image de marque s’harmonise à celle de votre entreprise.</a:t>
            </a:r>
          </a:p>
        </p:txBody>
      </p:sp>
      <p:sp>
        <p:nvSpPr>
          <p:cNvPr id="6" name="Rectangle 5"/>
          <p:cNvSpPr/>
          <p:nvPr>
            <p:custDataLst>
              <p:tags r:id="rId4"/>
            </p:custDataLst>
          </p:nvPr>
        </p:nvSpPr>
        <p:spPr>
          <a:xfrm>
            <a:off x="5270439" y="6481802"/>
            <a:ext cx="3873561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/>
              <a:t>www.SmallBusinessSolver.com © 2014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-99392"/>
            <a:ext cx="3672408" cy="36724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67544" y="260648"/>
            <a:ext cx="5400600" cy="2304256"/>
          </a:xfrm>
        </p:spPr>
        <p:txBody>
          <a:bodyPr>
            <a:normAutofit fontScale="90000"/>
          </a:bodyPr>
          <a:lstStyle/>
          <a:p>
            <a:r>
              <a:rPr lang="fr-CA" sz="3600" dirty="0">
                <a:solidFill>
                  <a:srgbClr val="00B0F0"/>
                </a:solidFill>
              </a:rPr>
              <a:t>Discussion : </a:t>
            </a:r>
            <a:br>
              <a:rPr lang="fr-CA" sz="3600" dirty="0">
                <a:solidFill>
                  <a:srgbClr val="00B0F0"/>
                </a:solidFill>
              </a:rPr>
            </a:br>
            <a:r>
              <a:rPr lang="fr-CA" dirty="0">
                <a:solidFill>
                  <a:srgbClr val="00B0F0"/>
                </a:solidFill>
              </a:rPr>
              <a:t>« Votre image de marque est-elle solide? »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83568" y="2924944"/>
            <a:ext cx="6048672" cy="3456384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fr-CA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Votre image de marque est-elle solide? Aimeriez-vous la renforcer?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CA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comptez-vous y parvenir?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CA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Votre perception de votre image de marque est-elle la même que la perception des autres?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CA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Communiquez-vous votre image de marque avec efficacité? Comment la mauvaise communication peut-elle survenir?</a:t>
            </a:r>
          </a:p>
          <a:p>
            <a:endParaRPr lang="en-CA" sz="2400" dirty="0"/>
          </a:p>
        </p:txBody>
      </p:sp>
      <p:sp>
        <p:nvSpPr>
          <p:cNvPr id="6" name="Rectangle 5"/>
          <p:cNvSpPr/>
          <p:nvPr>
            <p:custDataLst>
              <p:tags r:id="rId4"/>
            </p:custDataLst>
          </p:nvPr>
        </p:nvSpPr>
        <p:spPr>
          <a:xfrm>
            <a:off x="5270439" y="6481802"/>
            <a:ext cx="3873561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/>
              <a:t>www.SmallBusinessSolver.com © 2014</a:t>
            </a:r>
          </a:p>
        </p:txBody>
      </p:sp>
    </p:spTree>
    <p:extLst>
      <p:ext uri="{BB962C8B-B14F-4D97-AF65-F5344CB8AC3E}">
        <p14:creationId xmlns:p14="http://schemas.microsoft.com/office/powerpoint/2010/main" val="330454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>
            <p:custDataLst>
              <p:tags r:id="rId1"/>
            </p:custDataLst>
          </p:nvPr>
        </p:nvSpPr>
        <p:spPr>
          <a:xfrm>
            <a:off x="1691680" y="5373216"/>
            <a:ext cx="5328592" cy="14847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Title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19776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CA" dirty="0"/>
              <a:t>Comment cela fonctionne-t-il? </a:t>
            </a:r>
            <a:br>
              <a:rPr lang="fr-CA" dirty="0"/>
            </a:br>
            <a:r>
              <a:rPr lang="fr-CA" dirty="0">
                <a:solidFill>
                  <a:srgbClr val="00B0F0"/>
                </a:solidFill>
              </a:rPr>
              <a:t>Ventes d’automobiles</a:t>
            </a:r>
          </a:p>
        </p:txBody>
      </p:sp>
      <p:sp>
        <p:nvSpPr>
          <p:cNvPr id="7" name="Rectangle 6"/>
          <p:cNvSpPr/>
          <p:nvPr>
            <p:custDataLst>
              <p:tags r:id="rId3"/>
            </p:custDataLst>
          </p:nvPr>
        </p:nvSpPr>
        <p:spPr>
          <a:xfrm>
            <a:off x="5270439" y="6481802"/>
            <a:ext cx="3873561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/>
              <a:t>www.SmallBusinessSolver.com © 2014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  <p:custDataLst>
              <p:tags r:id="rId4"/>
            </p:custDataLst>
          </p:nvPr>
        </p:nvSpPr>
        <p:spPr>
          <a:xfrm>
            <a:off x="457200" y="1412776"/>
            <a:ext cx="8229600" cy="506902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fr-CA" dirty="0"/>
              <a:t>Votre image de marque :  </a:t>
            </a:r>
          </a:p>
          <a:p>
            <a:pPr marL="514350" indent="-514350">
              <a:buAutoNum type="arabicPeriod"/>
            </a:pPr>
            <a:r>
              <a:rPr lang="fr-CA" dirty="0"/>
              <a:t>Amical</a:t>
            </a:r>
          </a:p>
          <a:p>
            <a:pPr marL="514350" indent="-514350">
              <a:buAutoNum type="arabicPeriod"/>
            </a:pPr>
            <a:r>
              <a:rPr lang="fr-CA" dirty="0"/>
              <a:t>Honnête</a:t>
            </a:r>
          </a:p>
          <a:p>
            <a:pPr marL="514350" indent="-514350">
              <a:buAutoNum type="arabicPeriod"/>
            </a:pPr>
            <a:r>
              <a:rPr lang="fr-CA" dirty="0"/>
              <a:t>Détails techniques</a:t>
            </a:r>
          </a:p>
          <a:p>
            <a:pPr marL="514350" indent="-514350">
              <a:buAutoNum type="arabicPeriod"/>
            </a:pPr>
            <a:r>
              <a:rPr lang="fr-CA" dirty="0"/>
              <a:t>Introverti qui sait écouter</a:t>
            </a:r>
          </a:p>
          <a:p>
            <a:pPr marL="514350" indent="-514350">
              <a:buAutoNum type="arabicPeriod"/>
            </a:pPr>
            <a:endParaRPr lang="en-CA" dirty="0"/>
          </a:p>
          <a:p>
            <a:pPr marL="0" indent="0">
              <a:buNone/>
            </a:pPr>
            <a:r>
              <a:rPr lang="fr-CA" dirty="0"/>
              <a:t>Quelles sont les similarités avec mon entreprise?</a:t>
            </a:r>
          </a:p>
          <a:p>
            <a:pPr>
              <a:buFontTx/>
              <a:buChar char="-"/>
            </a:pPr>
            <a:r>
              <a:rPr lang="fr-CA" dirty="0"/>
              <a:t>Vente de voitures de confiance</a:t>
            </a:r>
          </a:p>
          <a:p>
            <a:pPr>
              <a:buFontTx/>
              <a:buChar char="-"/>
            </a:pPr>
            <a:r>
              <a:rPr lang="fr-CA" dirty="0"/>
              <a:t>La qualité garantie des voitures</a:t>
            </a:r>
          </a:p>
          <a:p>
            <a:pPr>
              <a:buFontTx/>
              <a:buChar char="-"/>
            </a:pPr>
            <a:endParaRPr lang="en-CA" dirty="0"/>
          </a:p>
          <a:p>
            <a:pPr marL="0" indent="0">
              <a:buNone/>
            </a:pPr>
            <a:r>
              <a:rPr lang="fr-CA" dirty="0"/>
              <a:t>Qu’est-ce qui vous rend différent?</a:t>
            </a:r>
          </a:p>
          <a:p>
            <a:pPr marL="0" indent="0">
              <a:buNone/>
            </a:pPr>
            <a:r>
              <a:rPr lang="fr-CA" dirty="0"/>
              <a:t>- Le marketing pour la vente de voitures usagées tape-à-l’œil</a:t>
            </a:r>
          </a:p>
        </p:txBody>
      </p:sp>
    </p:spTree>
    <p:extLst>
      <p:ext uri="{BB962C8B-B14F-4D97-AF65-F5344CB8AC3E}">
        <p14:creationId xmlns:p14="http://schemas.microsoft.com/office/powerpoint/2010/main" val="96576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860032" y="274638"/>
            <a:ext cx="3826768" cy="1143000"/>
          </a:xfrm>
        </p:spPr>
        <p:txBody>
          <a:bodyPr>
            <a:normAutofit fontScale="90000"/>
          </a:bodyPr>
          <a:lstStyle/>
          <a:p>
            <a:r>
              <a:rPr lang="fr-CA"/>
              <a:t>Palmarès des erreurs à éviter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716016" y="1556792"/>
            <a:ext cx="4038600" cy="4525963"/>
          </a:xfrm>
        </p:spPr>
        <p:txBody>
          <a:bodyPr>
            <a:normAutofit fontScale="92500" lnSpcReduction="20000"/>
          </a:bodyPr>
          <a:lstStyle/>
          <a:p>
            <a:r>
              <a:rPr lang="fr-CA" dirty="0"/>
              <a:t>Ne tenez pas votre réputation pour acquise! Votre réputation personnelle est votre possession la plus précieuse. </a:t>
            </a:r>
          </a:p>
          <a:p>
            <a:r>
              <a:rPr lang="fr-CA" dirty="0"/>
              <a:t>N’oubliez pas de prendre en considération tous les aspects de votre image de marque. Votre message sur le répondeur, votre habillement et votre coiffure : tout compte.</a:t>
            </a:r>
          </a:p>
          <a:p>
            <a:endParaRPr lang="en-CA" dirty="0"/>
          </a:p>
        </p:txBody>
      </p:sp>
      <p:sp>
        <p:nvSpPr>
          <p:cNvPr id="6" name="Rectangle 5"/>
          <p:cNvSpPr/>
          <p:nvPr>
            <p:custDataLst>
              <p:tags r:id="rId3"/>
            </p:custDataLst>
          </p:nvPr>
        </p:nvSpPr>
        <p:spPr>
          <a:xfrm>
            <a:off x="5270439" y="6481802"/>
            <a:ext cx="3873561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/>
              <a:t>www.SmallBusinessSolver.com © 2014</a:t>
            </a: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4571518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DCED9F-0EAC-40DA-AC71-6471EEEE876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-79684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63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696" y="20960"/>
            <a:ext cx="10836696" cy="722446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0" y="274638"/>
            <a:ext cx="4114800" cy="1143000"/>
          </a:xfrm>
        </p:spPr>
        <p:txBody>
          <a:bodyPr/>
          <a:lstStyle/>
          <a:p>
            <a:r>
              <a:rPr lang="fr-CA"/>
              <a:t>Et maintenant?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5220072" y="1556792"/>
            <a:ext cx="4038600" cy="4525963"/>
          </a:xfrm>
        </p:spPr>
        <p:txBody>
          <a:bodyPr>
            <a:normAutofit lnSpcReduction="10000"/>
          </a:bodyPr>
          <a:lstStyle/>
          <a:p>
            <a:r>
              <a:rPr lang="fr-CA" dirty="0"/>
              <a:t>L’image de marque vous distingue parmi la foule. </a:t>
            </a:r>
          </a:p>
          <a:p>
            <a:r>
              <a:rPr lang="fr-CA" dirty="0"/>
              <a:t>Votre image de marque est aussi importante que celle de votre entreprise.</a:t>
            </a:r>
          </a:p>
          <a:p>
            <a:r>
              <a:rPr lang="fr-CA" dirty="0"/>
              <a:t>Sachez quel type d’image de marque vous voulez pour vous aider à atteindre cet objectif.</a:t>
            </a:r>
          </a:p>
        </p:txBody>
      </p:sp>
      <p:sp>
        <p:nvSpPr>
          <p:cNvPr id="6" name="Rectangle 5"/>
          <p:cNvSpPr/>
          <p:nvPr>
            <p:custDataLst>
              <p:tags r:id="rId4"/>
            </p:custDataLst>
          </p:nvPr>
        </p:nvSpPr>
        <p:spPr>
          <a:xfrm>
            <a:off x="5270439" y="6481802"/>
            <a:ext cx="3873561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/>
              <a:t>www.SmallBusinessSolver.com © 2014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sz="2800" u="sng"/>
              <a:t>Feuille de travail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endParaRPr lang="en-CA" sz="2800" dirty="0"/>
          </a:p>
          <a:p>
            <a:r>
              <a:rPr lang="fr-CA" sz="2800"/>
              <a:t>Comment cela fonctionne-t-il pour votre entreprise?</a:t>
            </a:r>
          </a:p>
        </p:txBody>
      </p:sp>
      <p:sp>
        <p:nvSpPr>
          <p:cNvPr id="5" name="Rectangle 4"/>
          <p:cNvSpPr/>
          <p:nvPr>
            <p:custDataLst>
              <p:tags r:id="rId3"/>
            </p:custDataLst>
          </p:nvPr>
        </p:nvSpPr>
        <p:spPr>
          <a:xfrm>
            <a:off x="5270439" y="6481802"/>
            <a:ext cx="3873561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/>
              <a:t>www.SmallBusinessSolver.com © 2014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4"/>
            </p:custDataLst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7" name="Picture 2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79204"/>
            <a:ext cx="5492366" cy="6158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C23FEAB-3A33-400D-AD4C-9DCE066A7E46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355976" y="273050"/>
            <a:ext cx="3888432" cy="56762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A69E2F-D69C-49EF-AC44-A08B6B8BA944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355976" y="594288"/>
            <a:ext cx="3888432" cy="525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77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-99392"/>
            <a:ext cx="4320480" cy="43204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79512" y="476672"/>
            <a:ext cx="5760640" cy="2370187"/>
          </a:xfrm>
        </p:spPr>
        <p:txBody>
          <a:bodyPr>
            <a:normAutofit fontScale="90000"/>
          </a:bodyPr>
          <a:lstStyle/>
          <a:p>
            <a:r>
              <a:rPr lang="fr-CA" dirty="0">
                <a:solidFill>
                  <a:srgbClr val="00B0F0"/>
                </a:solidFill>
              </a:rPr>
              <a:t>Discussion : </a:t>
            </a:r>
            <a:br>
              <a:rPr lang="fr-CA" dirty="0">
                <a:solidFill>
                  <a:srgbClr val="00B0F0"/>
                </a:solidFill>
              </a:rPr>
            </a:br>
            <a:r>
              <a:rPr lang="fr-CA" dirty="0">
                <a:solidFill>
                  <a:srgbClr val="00B0F0"/>
                </a:solidFill>
              </a:rPr>
              <a:t>« Avez-vous besoin de modifier votre image de marque? »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79512" y="2852936"/>
            <a:ext cx="6768752" cy="3672408"/>
          </a:xfrm>
        </p:spPr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fr-CA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Avez-vous déjà songé à changer votre image de marque?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CA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Serait-ce difficile à faire?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CA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Combien de comportements devraient changer?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CA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Serait-ce crédible?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CA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Combien de temps cela prendrait-il?</a:t>
            </a:r>
          </a:p>
          <a:p>
            <a:endParaRPr lang="en-CA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Rectangle 4"/>
          <p:cNvSpPr/>
          <p:nvPr>
            <p:custDataLst>
              <p:tags r:id="rId4"/>
            </p:custDataLst>
          </p:nvPr>
        </p:nvSpPr>
        <p:spPr>
          <a:xfrm>
            <a:off x="5270439" y="6481802"/>
            <a:ext cx="3873561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/>
              <a:t>www.SmallBusinessSolver.com © 2014</a:t>
            </a:r>
          </a:p>
        </p:txBody>
      </p:sp>
    </p:spTree>
    <p:extLst>
      <p:ext uri="{BB962C8B-B14F-4D97-AF65-F5344CB8AC3E}">
        <p14:creationId xmlns:p14="http://schemas.microsoft.com/office/powerpoint/2010/main" val="245639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0" y="-27383"/>
            <a:ext cx="4968552" cy="496855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355976" y="274638"/>
            <a:ext cx="4330824" cy="1143000"/>
          </a:xfrm>
        </p:spPr>
        <p:txBody>
          <a:bodyPr>
            <a:normAutofit fontScale="90000"/>
          </a:bodyPr>
          <a:lstStyle/>
          <a:p>
            <a:r>
              <a:rPr lang="fr-CA"/>
              <a:t>Les éléments principaux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5187919" y="1518357"/>
            <a:ext cx="4038600" cy="4525963"/>
          </a:xfrm>
        </p:spPr>
        <p:txBody>
          <a:bodyPr>
            <a:normAutofit/>
          </a:bodyPr>
          <a:lstStyle/>
          <a:p>
            <a:r>
              <a:rPr lang="fr-CA" dirty="0"/>
              <a:t>L’image de marque </a:t>
            </a:r>
          </a:p>
          <a:p>
            <a:r>
              <a:rPr lang="fr-CA" dirty="0"/>
              <a:t>La prédisposition personnelle</a:t>
            </a:r>
          </a:p>
          <a:p>
            <a:r>
              <a:rPr lang="fr-CA" dirty="0"/>
              <a:t>L’analyse de l’écart</a:t>
            </a:r>
          </a:p>
          <a:p>
            <a:r>
              <a:rPr lang="fr-CA" dirty="0"/>
              <a:t>Exemple</a:t>
            </a:r>
          </a:p>
          <a:p>
            <a:r>
              <a:rPr lang="fr-CA" dirty="0"/>
              <a:t>À ne pas faire</a:t>
            </a:r>
          </a:p>
          <a:p>
            <a:r>
              <a:rPr lang="fr-CA" dirty="0"/>
              <a:t>Vos prochaines démarches</a:t>
            </a:r>
          </a:p>
          <a:p>
            <a:r>
              <a:rPr lang="fr-CA" dirty="0"/>
              <a:t>Synthèse</a:t>
            </a:r>
          </a:p>
        </p:txBody>
      </p:sp>
      <p:sp>
        <p:nvSpPr>
          <p:cNvPr id="5" name="Rectangle 4"/>
          <p:cNvSpPr/>
          <p:nvPr>
            <p:custDataLst>
              <p:tags r:id="rId4"/>
            </p:custDataLst>
          </p:nvPr>
        </p:nvSpPr>
        <p:spPr>
          <a:xfrm>
            <a:off x="5270439" y="6481802"/>
            <a:ext cx="3873561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/>
              <a:t>www.SmallBusinessSolver.com © 2014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9B585F-E3DB-494E-98F6-BF0A437485F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8892" y="57278"/>
            <a:ext cx="4883890" cy="488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4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54360" y="483667"/>
            <a:ext cx="2602632" cy="1570186"/>
          </a:xfrm>
        </p:spPr>
        <p:txBody>
          <a:bodyPr>
            <a:normAutofit/>
          </a:bodyPr>
          <a:lstStyle/>
          <a:p>
            <a:pPr algn="l"/>
            <a:r>
              <a:rPr lang="fr-CA" dirty="0"/>
              <a:t>L’objectif</a:t>
            </a:r>
          </a:p>
        </p:txBody>
      </p:sp>
      <p:sp>
        <p:nvSpPr>
          <p:cNvPr id="3" name="Subtitle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251520" y="1268760"/>
            <a:ext cx="3024336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CA" sz="3600" dirty="0"/>
          </a:p>
          <a:p>
            <a:pPr marL="0" indent="0">
              <a:buNone/>
            </a:pPr>
            <a:r>
              <a:rPr lang="fr-CA" sz="3600" dirty="0"/>
              <a:t>Assurez-vous que les images de marque s’harmonisent entre elles.</a:t>
            </a:r>
          </a:p>
        </p:txBody>
      </p:sp>
      <p:sp>
        <p:nvSpPr>
          <p:cNvPr id="5" name="Rectangle 4"/>
          <p:cNvSpPr/>
          <p:nvPr>
            <p:custDataLst>
              <p:tags r:id="rId3"/>
            </p:custDataLst>
          </p:nvPr>
        </p:nvSpPr>
        <p:spPr>
          <a:xfrm>
            <a:off x="5270439" y="6481802"/>
            <a:ext cx="3873561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/>
              <a:t>www.SmallBusinessSolver.com © 2014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32486C-3320-4C0A-95FF-0C0AF72438E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059832" y="27796"/>
            <a:ext cx="6084168" cy="683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71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122"/>
            <a:ext cx="9144000" cy="6093756"/>
          </a:xfrm>
          <a:prstGeom prst="rect">
            <a:avLst/>
          </a:prstGeom>
        </p:spPr>
      </p:pic>
      <p:sp>
        <p:nvSpPr>
          <p:cNvPr id="8" name="Rounded Rectangle 7"/>
          <p:cNvSpPr/>
          <p:nvPr>
            <p:custDataLst>
              <p:tags r:id="rId2"/>
            </p:custDataLst>
          </p:nvPr>
        </p:nvSpPr>
        <p:spPr>
          <a:xfrm>
            <a:off x="3563888" y="1412776"/>
            <a:ext cx="4680520" cy="417646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3600" dirty="0">
                <a:solidFill>
                  <a:schemeClr val="tx1"/>
                </a:solidFill>
              </a:rPr>
              <a:t>Qui êtes-vous? Comprendre qui vous êtes est important pour vous assurer que votre image de marque s’harmonise à celle de votre entreprise.</a:t>
            </a:r>
          </a:p>
        </p:txBody>
      </p:sp>
    </p:spTree>
    <p:extLst>
      <p:ext uri="{BB962C8B-B14F-4D97-AF65-F5344CB8AC3E}">
        <p14:creationId xmlns:p14="http://schemas.microsoft.com/office/powerpoint/2010/main" val="390917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270438" y="274638"/>
            <a:ext cx="3416361" cy="5530626"/>
          </a:xfrm>
        </p:spPr>
        <p:txBody>
          <a:bodyPr>
            <a:noAutofit/>
          </a:bodyPr>
          <a:lstStyle/>
          <a:p>
            <a:r>
              <a:rPr lang="fr-CA" sz="3600"/>
              <a:t>Si elles ne s’harmonisent pas, cela peut créer de la confusion. De plus, sa situation deviendra extrêmement inconfortable pour vous.</a:t>
            </a:r>
          </a:p>
        </p:txBody>
      </p:sp>
      <p:sp>
        <p:nvSpPr>
          <p:cNvPr id="5" name="Rectangle 4"/>
          <p:cNvSpPr/>
          <p:nvPr>
            <p:custDataLst>
              <p:tags r:id="rId2"/>
            </p:custDataLst>
          </p:nvPr>
        </p:nvSpPr>
        <p:spPr>
          <a:xfrm>
            <a:off x="5270439" y="6516052"/>
            <a:ext cx="3818418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/>
              <a:t>www.SmallBusinessSolver.com © 2016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38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6" y="64065"/>
            <a:ext cx="9058093" cy="67943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algn="l"/>
            <a:r>
              <a:rPr lang="fr-CA"/>
              <a:t>L’objectif</a:t>
            </a:r>
          </a:p>
        </p:txBody>
      </p:sp>
      <p:sp>
        <p:nvSpPr>
          <p:cNvPr id="3" name="Subtitle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251520" y="1600200"/>
            <a:ext cx="309634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4000"/>
              <a:t>Assurez-vous que votre image de marque s’harmonise à l’autre.</a:t>
            </a:r>
          </a:p>
        </p:txBody>
      </p:sp>
      <p:sp>
        <p:nvSpPr>
          <p:cNvPr id="6" name="Rectangle 5"/>
          <p:cNvSpPr/>
          <p:nvPr>
            <p:custDataLst>
              <p:tags r:id="rId4"/>
            </p:custDataLst>
          </p:nvPr>
        </p:nvSpPr>
        <p:spPr>
          <a:xfrm>
            <a:off x="5270439" y="6481802"/>
            <a:ext cx="3818418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/>
              <a:t>www.SmallBusinessSolver.com © 2016</a:t>
            </a:r>
          </a:p>
        </p:txBody>
      </p:sp>
    </p:spTree>
    <p:extLst>
      <p:ext uri="{BB962C8B-B14F-4D97-AF65-F5344CB8AC3E}">
        <p14:creationId xmlns:p14="http://schemas.microsoft.com/office/powerpoint/2010/main" val="106762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004" y="1988840"/>
            <a:ext cx="6513996" cy="483069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/>
              <a:t>Les éléments principaux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457200" y="1417638"/>
            <a:ext cx="4038600" cy="4525963"/>
          </a:xfrm>
        </p:spPr>
        <p:txBody>
          <a:bodyPr>
            <a:normAutofit/>
          </a:bodyPr>
          <a:lstStyle/>
          <a:p>
            <a:r>
              <a:rPr lang="fr-CA"/>
              <a:t>L’image de marque </a:t>
            </a:r>
          </a:p>
          <a:p>
            <a:r>
              <a:rPr lang="fr-CA"/>
              <a:t>La prédisposition personnelle</a:t>
            </a:r>
          </a:p>
          <a:p>
            <a:r>
              <a:rPr lang="fr-CA"/>
              <a:t>L’analyse de l’écart</a:t>
            </a:r>
          </a:p>
          <a:p>
            <a:r>
              <a:rPr lang="fr-CA"/>
              <a:t>Exemple</a:t>
            </a:r>
          </a:p>
          <a:p>
            <a:r>
              <a:rPr lang="fr-CA"/>
              <a:t>À ne pas faire</a:t>
            </a:r>
          </a:p>
          <a:p>
            <a:r>
              <a:rPr lang="fr-CA"/>
              <a:t>Vos prochaines démarches</a:t>
            </a:r>
          </a:p>
          <a:p>
            <a:r>
              <a:rPr lang="fr-CA"/>
              <a:t>Synthèse</a:t>
            </a:r>
          </a:p>
        </p:txBody>
      </p:sp>
      <p:sp>
        <p:nvSpPr>
          <p:cNvPr id="5" name="Rectangle 4"/>
          <p:cNvSpPr/>
          <p:nvPr>
            <p:custDataLst>
              <p:tags r:id="rId4"/>
            </p:custDataLst>
          </p:nvPr>
        </p:nvSpPr>
        <p:spPr>
          <a:xfrm>
            <a:off x="5270439" y="6481802"/>
            <a:ext cx="3818418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/>
              <a:t>www.SmallBusinessSolver.com © 2016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sz="2800" u="sng"/>
              <a:t>Feuille de travail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endParaRPr lang="en-CA" sz="2800" dirty="0"/>
          </a:p>
          <a:p>
            <a:r>
              <a:rPr lang="fr-CA" sz="2800"/>
              <a:t>Prenez votre feuille de travail et suivez-nous.</a:t>
            </a:r>
          </a:p>
        </p:txBody>
      </p:sp>
      <p:sp>
        <p:nvSpPr>
          <p:cNvPr id="5" name="Rectangle 4"/>
          <p:cNvSpPr/>
          <p:nvPr>
            <p:custDataLst>
              <p:tags r:id="rId3"/>
            </p:custDataLst>
          </p:nvPr>
        </p:nvSpPr>
        <p:spPr>
          <a:xfrm>
            <a:off x="5270439" y="6481802"/>
            <a:ext cx="3873561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/>
              <a:t>www.SmallBusinessSolver.com © 2014</a:t>
            </a:r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idx="1"/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79204"/>
            <a:ext cx="5492366" cy="6158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71FDDEC-9C56-4762-95A7-6BFDDFE8D6B9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375957" y="273050"/>
            <a:ext cx="3960440" cy="5532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FC956E-3E04-4200-808C-2C50F612087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375957" y="620688"/>
            <a:ext cx="3793408" cy="512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03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1484784"/>
            <a:ext cx="8229600" cy="1143000"/>
          </a:xfrm>
        </p:spPr>
        <p:txBody>
          <a:bodyPr/>
          <a:lstStyle/>
          <a:p>
            <a:r>
              <a:rPr lang="fr-CA">
                <a:solidFill>
                  <a:schemeClr val="bg1"/>
                </a:solidFill>
              </a:rPr>
              <a:t>La marque personnelle</a:t>
            </a:r>
          </a:p>
        </p:txBody>
      </p:sp>
      <p:sp>
        <p:nvSpPr>
          <p:cNvPr id="4" name="Rectangle 3"/>
          <p:cNvSpPr/>
          <p:nvPr>
            <p:custDataLst>
              <p:tags r:id="rId3"/>
            </p:custDataLst>
          </p:nvPr>
        </p:nvSpPr>
        <p:spPr>
          <a:xfrm>
            <a:off x="5270439" y="6481802"/>
            <a:ext cx="3873561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/>
              <a:t>www.SmallBusinessSolver.com © 2014</a:t>
            </a:r>
          </a:p>
        </p:txBody>
      </p:sp>
    </p:spTree>
    <p:extLst>
      <p:ext uri="{BB962C8B-B14F-4D97-AF65-F5344CB8AC3E}">
        <p14:creationId xmlns:p14="http://schemas.microsoft.com/office/powerpoint/2010/main" val="411293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-99392"/>
            <a:ext cx="4536504" cy="45365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7504" y="410741"/>
            <a:ext cx="6480720" cy="1002035"/>
          </a:xfrm>
        </p:spPr>
        <p:txBody>
          <a:bodyPr>
            <a:normAutofit fontScale="90000"/>
          </a:bodyPr>
          <a:lstStyle/>
          <a:p>
            <a:r>
              <a:rPr lang="fr-CA">
                <a:solidFill>
                  <a:srgbClr val="00B0F0"/>
                </a:solidFill>
              </a:rPr>
              <a:t>Discussion : </a:t>
            </a:r>
            <a:br>
              <a:rPr lang="fr-CA">
                <a:solidFill>
                  <a:srgbClr val="00B0F0"/>
                </a:solidFill>
              </a:rPr>
            </a:br>
            <a:r>
              <a:rPr lang="fr-CA">
                <a:solidFill>
                  <a:srgbClr val="00B0F0"/>
                </a:solidFill>
              </a:rPr>
              <a:t>« Avez-vous une image de marque? »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251520" y="2780928"/>
            <a:ext cx="7056784" cy="3960440"/>
          </a:xfrm>
        </p:spPr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fr-CA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 est votre image de marque? Nommez quelques adjectifs qui vous décrivent.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CA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Votre image de marque s’harmonise-t-elle bien à l’image de marque de votre entreprise?</a:t>
            </a:r>
          </a:p>
          <a:p>
            <a:endParaRPr lang="en-CA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Rectangle 4"/>
          <p:cNvSpPr/>
          <p:nvPr>
            <p:custDataLst>
              <p:tags r:id="rId4"/>
            </p:custDataLst>
          </p:nvPr>
        </p:nvSpPr>
        <p:spPr>
          <a:xfrm>
            <a:off x="5270439" y="6481802"/>
            <a:ext cx="3873561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/>
              <a:t>www.SmallBusinessSolver.com © 2014</a:t>
            </a:r>
          </a:p>
        </p:txBody>
      </p:sp>
    </p:spTree>
    <p:extLst>
      <p:ext uri="{BB962C8B-B14F-4D97-AF65-F5344CB8AC3E}">
        <p14:creationId xmlns:p14="http://schemas.microsoft.com/office/powerpoint/2010/main" val="278777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96" y="0"/>
            <a:ext cx="457853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517249" y="548680"/>
            <a:ext cx="3610744" cy="1143000"/>
          </a:xfrm>
        </p:spPr>
        <p:txBody>
          <a:bodyPr>
            <a:normAutofit fontScale="90000"/>
          </a:bodyPr>
          <a:lstStyle/>
          <a:p>
            <a:r>
              <a:rPr lang="fr-CA"/>
              <a:t>La prédisposition personnelle</a:t>
            </a:r>
          </a:p>
        </p:txBody>
      </p:sp>
      <p:sp>
        <p:nvSpPr>
          <p:cNvPr id="4" name="Rectangle 3"/>
          <p:cNvSpPr/>
          <p:nvPr>
            <p:custDataLst>
              <p:tags r:id="rId3"/>
            </p:custDataLst>
          </p:nvPr>
        </p:nvSpPr>
        <p:spPr>
          <a:xfrm>
            <a:off x="5270439" y="6481802"/>
            <a:ext cx="3873561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/>
              <a:t>www.SmallBusinessSolver.com © 2014</a:t>
            </a:r>
          </a:p>
        </p:txBody>
      </p:sp>
    </p:spTree>
    <p:extLst>
      <p:ext uri="{BB962C8B-B14F-4D97-AF65-F5344CB8AC3E}">
        <p14:creationId xmlns:p14="http://schemas.microsoft.com/office/powerpoint/2010/main" val="403982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729"/>
            <a:ext cx="9144000" cy="60845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270438" y="274638"/>
            <a:ext cx="3416361" cy="3730426"/>
          </a:xfrm>
        </p:spPr>
        <p:txBody>
          <a:bodyPr/>
          <a:lstStyle/>
          <a:p>
            <a:r>
              <a:rPr lang="fr-CA"/>
              <a:t>L’analyse de l’écart</a:t>
            </a:r>
          </a:p>
        </p:txBody>
      </p:sp>
      <p:sp>
        <p:nvSpPr>
          <p:cNvPr id="5" name="Rectangle 4"/>
          <p:cNvSpPr/>
          <p:nvPr>
            <p:custDataLst>
              <p:tags r:id="rId3"/>
            </p:custDataLst>
          </p:nvPr>
        </p:nvSpPr>
        <p:spPr>
          <a:xfrm>
            <a:off x="5270439" y="6481802"/>
            <a:ext cx="3873561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/>
              <a:t>www.SmallBusinessSolver.com © 2014</a:t>
            </a:r>
          </a:p>
        </p:txBody>
      </p:sp>
    </p:spTree>
    <p:extLst>
      <p:ext uri="{BB962C8B-B14F-4D97-AF65-F5344CB8AC3E}">
        <p14:creationId xmlns:p14="http://schemas.microsoft.com/office/powerpoint/2010/main" val="283363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098CDAFB13714593EE3D77577CD4EE" ma:contentTypeVersion="9" ma:contentTypeDescription="Create a new document." ma:contentTypeScope="" ma:versionID="f780110104dbe19769f3c1197b79360f">
  <xsd:schema xmlns:xsd="http://www.w3.org/2001/XMLSchema" xmlns:xs="http://www.w3.org/2001/XMLSchema" xmlns:p="http://schemas.microsoft.com/office/2006/metadata/properties" xmlns:ns2="3d33617b-86cf-4e3b-9812-6373a6ceae9c" xmlns:ns3="d9c6cb9a-830f-4a74-88e3-cf749948c084" targetNamespace="http://schemas.microsoft.com/office/2006/metadata/properties" ma:root="true" ma:fieldsID="eafa8dc3374600b0267de8f3cc14d317" ns2:_="" ns3:_="">
    <xsd:import namespace="3d33617b-86cf-4e3b-9812-6373a6ceae9c"/>
    <xsd:import namespace="d9c6cb9a-830f-4a74-88e3-cf749948c08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33617b-86cf-4e3b-9812-6373a6ceae9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c6cb9a-830f-4a74-88e3-cf749948c0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0805A53-3C80-43F8-9E43-3B541A70F80B}"/>
</file>

<file path=customXml/itemProps2.xml><?xml version="1.0" encoding="utf-8"?>
<ds:datastoreItem xmlns:ds="http://schemas.openxmlformats.org/officeDocument/2006/customXml" ds:itemID="{AA1462D6-0806-4E36-8D9A-BC359AD3257A}"/>
</file>

<file path=customXml/itemProps3.xml><?xml version="1.0" encoding="utf-8"?>
<ds:datastoreItem xmlns:ds="http://schemas.openxmlformats.org/officeDocument/2006/customXml" ds:itemID="{2541736A-C7AA-4317-951F-D4F95E51E7E2}"/>
</file>

<file path=docProps/app.xml><?xml version="1.0" encoding="utf-8"?>
<Properties xmlns="http://schemas.openxmlformats.org/officeDocument/2006/extended-properties" xmlns:vt="http://schemas.openxmlformats.org/officeDocument/2006/docPropsVTypes">
  <TotalTime>922</TotalTime>
  <Words>539</Words>
  <Application>Microsoft Office PowerPoint</Application>
  <PresentationFormat>On-screen Show (4:3)</PresentationFormat>
  <Paragraphs>86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Office Theme</vt:lpstr>
      <vt:lpstr>L’image de marque </vt:lpstr>
      <vt:lpstr>Si elles ne s’harmonisent pas, cela peut créer de la confusion. De plus, sa situation deviendra extrêmement inconfortable pour vous.</vt:lpstr>
      <vt:lpstr>L’objectif</vt:lpstr>
      <vt:lpstr>Les éléments principaux</vt:lpstr>
      <vt:lpstr>Feuille de travail</vt:lpstr>
      <vt:lpstr>La marque personnelle</vt:lpstr>
      <vt:lpstr>Discussion :  « Avez-vous une image de marque? »</vt:lpstr>
      <vt:lpstr>La prédisposition personnelle</vt:lpstr>
      <vt:lpstr>L’analyse de l’écart</vt:lpstr>
      <vt:lpstr>Discussion :  « Votre image de marque est-elle solide? »</vt:lpstr>
      <vt:lpstr>Comment cela fonctionne-t-il?  Ventes d’automobiles</vt:lpstr>
      <vt:lpstr>Palmarès des erreurs à éviter</vt:lpstr>
      <vt:lpstr>Et maintenant?</vt:lpstr>
      <vt:lpstr>Feuille de travail</vt:lpstr>
      <vt:lpstr>Discussion :  « Avez-vous besoin de modifier votre image de marque? »</vt:lpstr>
      <vt:lpstr>Les éléments principaux</vt:lpstr>
      <vt:lpstr>L’objectif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Owner</dc:creator>
  <cp:lastModifiedBy>Josée Couture</cp:lastModifiedBy>
  <cp:revision>150</cp:revision>
  <dcterms:created xsi:type="dcterms:W3CDTF">2009-12-07T18:18:58Z</dcterms:created>
  <dcterms:modified xsi:type="dcterms:W3CDTF">2018-07-24T19:56:05Z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0x01010084098CDAFB13714593EE3D77577CD4EE</vt:lpwstr>
  </property>
</Properties>
</file>