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306" r:id="rId4"/>
    <p:sldId id="267" r:id="rId5"/>
    <p:sldId id="257" r:id="rId6"/>
    <p:sldId id="272" r:id="rId7"/>
    <p:sldId id="319" r:id="rId8"/>
    <p:sldId id="320" r:id="rId9"/>
    <p:sldId id="321" r:id="rId10"/>
    <p:sldId id="322" r:id="rId11"/>
    <p:sldId id="323" r:id="rId12"/>
    <p:sldId id="324" r:id="rId13"/>
    <p:sldId id="318" r:id="rId14"/>
    <p:sldId id="305" r:id="rId15"/>
    <p:sldId id="273" r:id="rId16"/>
    <p:sldId id="263" r:id="rId17"/>
    <p:sldId id="308" r:id="rId18"/>
    <p:sldId id="309" r:id="rId19"/>
    <p:sldId id="277" r:id="rId20"/>
    <p:sldId id="276" r:id="rId21"/>
    <p:sldId id="32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87" d="100"/>
          <a:sy n="87" d="100"/>
        </p:scale>
        <p:origin x="14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FC78E-EBAD-42B4-823B-4B63B18A8FA0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8688A-2A0A-47A7-ACE7-ECCB4DDAAA5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59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8688A-2A0A-47A7-ACE7-ECCB4DDAAA5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55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935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8B96-A5AD-49D6-8E33-620F978901F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54A1-949F-4DC0-B329-1CB3CF91DBF0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958F-F502-45ED-BE74-74105FD1411C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8D19-E941-4375-95F4-7FBC7367D00D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CBF-3873-4C61-AC7F-099BBA8CFA20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3C87E-9902-4075-80CF-90B0AAF2E05A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4A22-3067-4A14-AA67-A14635735A04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7FAED-6D9C-4795-A4DD-988492A2F986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0DC0-9702-44D1-9936-14344F5927AF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3260-68CA-483E-9716-4A6AB91E8F66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32F07-7CCE-4A36-8B30-226E3AD1A509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0110-4EB0-4499-A41E-33E6545F47E3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3240360" cy="2952328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Cultural Selling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356992"/>
            <a:ext cx="3088432" cy="2625464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 things you  should </a:t>
            </a:r>
            <a:r>
              <a:rPr lang="en-CA" dirty="0"/>
              <a:t>absolutely know </a:t>
            </a:r>
            <a:r>
              <a:rPr lang="en-CA" dirty="0" smtClean="0"/>
              <a:t>when selling </a:t>
            </a:r>
            <a:r>
              <a:rPr lang="en-CA" dirty="0"/>
              <a:t>to customers in other countries</a:t>
            </a:r>
            <a:r>
              <a:rPr lang="en-CA" dirty="0" smtClean="0"/>
              <a:t>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960" y="51739"/>
            <a:ext cx="6992688" cy="679982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South Americans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r>
              <a:rPr lang="en-CA" dirty="0"/>
              <a:t>Warm and friendly with </a:t>
            </a:r>
            <a:r>
              <a:rPr lang="en-CA" dirty="0" smtClean="0"/>
              <a:t>relationships being </a:t>
            </a:r>
            <a:r>
              <a:rPr lang="en-CA" dirty="0"/>
              <a:t>a priority in business transactions</a:t>
            </a:r>
          </a:p>
          <a:p>
            <a:r>
              <a:rPr lang="en-CA" dirty="0" smtClean="0"/>
              <a:t>Relaxed</a:t>
            </a:r>
            <a:endParaRPr lang="en-CA" dirty="0"/>
          </a:p>
          <a:p>
            <a:r>
              <a:rPr lang="en-CA" dirty="0" smtClean="0"/>
              <a:t>Opportunity </a:t>
            </a:r>
            <a:r>
              <a:rPr lang="en-CA" dirty="0"/>
              <a:t>for high returns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491" y="2347911"/>
            <a:ext cx="6062619" cy="449048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6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Africans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/>
              <a:t>Culture is important</a:t>
            </a:r>
          </a:p>
          <a:p>
            <a:r>
              <a:rPr lang="en-CA" dirty="0" smtClean="0"/>
              <a:t>Very </a:t>
            </a:r>
            <a:r>
              <a:rPr lang="en-CA" dirty="0"/>
              <a:t>indirect</a:t>
            </a:r>
          </a:p>
          <a:p>
            <a:r>
              <a:rPr lang="en-CA" dirty="0" smtClean="0"/>
              <a:t>Lot </a:t>
            </a:r>
            <a:r>
              <a:rPr lang="en-CA" dirty="0"/>
              <a:t>of red tape</a:t>
            </a:r>
          </a:p>
          <a:p>
            <a:r>
              <a:rPr lang="en-CA" dirty="0" smtClean="0"/>
              <a:t>Relationship </a:t>
            </a:r>
            <a:r>
              <a:rPr lang="en-CA" dirty="0"/>
              <a:t>takes precedence</a:t>
            </a:r>
          </a:p>
          <a:p>
            <a:r>
              <a:rPr lang="en-CA" dirty="0" smtClean="0"/>
              <a:t>Government </a:t>
            </a:r>
            <a:r>
              <a:rPr lang="en-CA" dirty="0"/>
              <a:t>regulations and lack </a:t>
            </a:r>
            <a:r>
              <a:rPr lang="en-CA" dirty="0" smtClean="0"/>
              <a:t>of stability </a:t>
            </a:r>
            <a:r>
              <a:rPr lang="en-CA" dirty="0"/>
              <a:t>make doing business risky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34441"/>
            <a:ext cx="4038600" cy="305748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0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Australians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Direct society</a:t>
            </a:r>
          </a:p>
          <a:p>
            <a:r>
              <a:rPr lang="en-CA" dirty="0" smtClean="0"/>
              <a:t>Footy </a:t>
            </a:r>
            <a:r>
              <a:rPr lang="en-CA" dirty="0"/>
              <a:t>is the name for 4 different </a:t>
            </a:r>
            <a:r>
              <a:rPr lang="en-CA" dirty="0" smtClean="0"/>
              <a:t>sports and </a:t>
            </a:r>
            <a:r>
              <a:rPr lang="en-CA" dirty="0"/>
              <a:t>all of them are important</a:t>
            </a:r>
          </a:p>
          <a:p>
            <a:r>
              <a:rPr lang="en-CA" dirty="0" smtClean="0"/>
              <a:t>Higher </a:t>
            </a:r>
            <a:r>
              <a:rPr lang="en-CA" dirty="0"/>
              <a:t>labour costs and there has to </a:t>
            </a:r>
            <a:r>
              <a:rPr lang="en-CA" dirty="0" smtClean="0"/>
              <a:t>be margin</a:t>
            </a:r>
            <a:endParaRPr lang="en-CA" dirty="0"/>
          </a:p>
          <a:p>
            <a:r>
              <a:rPr lang="en-CA" dirty="0" smtClean="0"/>
              <a:t>Transportation </a:t>
            </a:r>
            <a:r>
              <a:rPr lang="en-CA" dirty="0"/>
              <a:t>costs are a concern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7477"/>
            <a:ext cx="4038600" cy="269140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6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27384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688632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do you try to relate to other cultures when selling or interacting?”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140968"/>
            <a:ext cx="6912768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 you try to build rapport with anyone?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ask questions? Do you listen?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share your own travel experiences or stories you’ve heard?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share your own cultural norms with them? 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look for common ground?</a:t>
            </a:r>
          </a:p>
          <a:p>
            <a:r>
              <a:rPr lang="en-CA" sz="2400" dirty="0"/>
              <a:t> 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08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Does It Work? Beauty Products</a:t>
            </a:r>
            <a:endParaRPr lang="en-CA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722363"/>
              </p:ext>
            </p:extLst>
          </p:nvPr>
        </p:nvGraphicFramePr>
        <p:xfrm>
          <a:off x="457200" y="2143123"/>
          <a:ext cx="8229600" cy="3423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771519"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Cultural Quirk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Impact on Sales</a:t>
                      </a:r>
                      <a:endParaRPr lang="en-CA" sz="2600" dirty="0"/>
                    </a:p>
                  </a:txBody>
                  <a:tcPr/>
                </a:tc>
              </a:tr>
              <a:tr h="771519"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Relationship</a:t>
                      </a:r>
                      <a:r>
                        <a:rPr lang="en-CA" sz="2600" baseline="0" dirty="0" smtClean="0"/>
                        <a:t> focused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Need to find a local</a:t>
                      </a:r>
                      <a:r>
                        <a:rPr lang="en-CA" sz="2600" baseline="0" dirty="0" smtClean="0"/>
                        <a:t> sales agency</a:t>
                      </a:r>
                      <a:endParaRPr lang="en-CA" sz="2600" dirty="0"/>
                    </a:p>
                  </a:txBody>
                  <a:tcPr/>
                </a:tc>
              </a:tr>
              <a:tr h="771519"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Want make</a:t>
                      </a:r>
                      <a:r>
                        <a:rPr lang="en-CA" sz="2600" baseline="0" dirty="0" smtClean="0"/>
                        <a:t> up to make them lighter skinned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Bronzers</a:t>
                      </a:r>
                      <a:r>
                        <a:rPr lang="en-CA" sz="2600" baseline="0" dirty="0" smtClean="0"/>
                        <a:t> are less likely to sell</a:t>
                      </a:r>
                      <a:endParaRPr lang="en-CA" sz="2600" dirty="0"/>
                    </a:p>
                  </a:txBody>
                  <a:tcPr/>
                </a:tc>
              </a:tr>
              <a:tr h="771519"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Indirect &amp; language concerns</a:t>
                      </a:r>
                      <a:endParaRPr lang="en-CA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600" dirty="0" smtClean="0"/>
                        <a:t>Need to</a:t>
                      </a:r>
                      <a:r>
                        <a:rPr lang="en-CA" sz="2600" baseline="0" dirty="0" smtClean="0"/>
                        <a:t> make sure that agreements are in writing </a:t>
                      </a:r>
                      <a:endParaRPr lang="en-CA" sz="2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1412776"/>
            <a:ext cx="2086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Continent: Asia</a:t>
            </a:r>
            <a:endParaRPr lang="en-CA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06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5040560"/>
          </a:xfrm>
        </p:spPr>
        <p:txBody>
          <a:bodyPr>
            <a:normAutofit/>
          </a:bodyPr>
          <a:lstStyle/>
          <a:p>
            <a:r>
              <a:rPr lang="en-CA" dirty="0" smtClean="0"/>
              <a:t>Thinking that other cultural norms don’t make sense</a:t>
            </a:r>
          </a:p>
          <a:p>
            <a:r>
              <a:rPr lang="en-CA" dirty="0" smtClean="0"/>
              <a:t>Not taking a second look at your own cultural norms</a:t>
            </a:r>
          </a:p>
          <a:p>
            <a:r>
              <a:rPr lang="en-CA" dirty="0" smtClean="0"/>
              <a:t>Plowing forward without making adjustments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1143000"/>
          </a:xfrm>
        </p:spPr>
        <p:txBody>
          <a:bodyPr/>
          <a:lstStyle/>
          <a:p>
            <a:pPr algn="l"/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92080" y="1124744"/>
            <a:ext cx="3851920" cy="5733256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Each country is unique; however, </a:t>
            </a:r>
            <a:r>
              <a:rPr lang="en-CA" dirty="0" smtClean="0"/>
              <a:t>there are </a:t>
            </a:r>
            <a:r>
              <a:rPr lang="en-CA" dirty="0"/>
              <a:t>usually many sub-cultures </a:t>
            </a:r>
            <a:r>
              <a:rPr lang="en-CA" dirty="0" smtClean="0"/>
              <a:t>within each </a:t>
            </a:r>
            <a:r>
              <a:rPr lang="en-CA" dirty="0"/>
              <a:t>country.</a:t>
            </a:r>
          </a:p>
          <a:p>
            <a:r>
              <a:rPr lang="en-CA" dirty="0" smtClean="0"/>
              <a:t>Research </a:t>
            </a:r>
            <a:r>
              <a:rPr lang="en-CA" dirty="0"/>
              <a:t>and understand a country </a:t>
            </a:r>
            <a:r>
              <a:rPr lang="en-CA" dirty="0" smtClean="0"/>
              <a:t>prior to </a:t>
            </a:r>
            <a:r>
              <a:rPr lang="en-CA" dirty="0"/>
              <a:t>working with customers, partners </a:t>
            </a:r>
            <a:r>
              <a:rPr lang="en-CA" dirty="0" smtClean="0"/>
              <a:t>or suppliers </a:t>
            </a:r>
            <a:r>
              <a:rPr lang="en-CA" dirty="0"/>
              <a:t>to show respect.</a:t>
            </a:r>
          </a:p>
          <a:p>
            <a:r>
              <a:rPr lang="en-CA" dirty="0" smtClean="0"/>
              <a:t>Language </a:t>
            </a:r>
            <a:r>
              <a:rPr lang="en-CA" dirty="0"/>
              <a:t>is only part of </a:t>
            </a:r>
            <a:r>
              <a:rPr lang="en-CA" dirty="0" smtClean="0"/>
              <a:t>your communication</a:t>
            </a:r>
            <a:r>
              <a:rPr lang="en-CA" dirty="0"/>
              <a:t>; be aware of </a:t>
            </a:r>
            <a:r>
              <a:rPr lang="en-CA" dirty="0" smtClean="0"/>
              <a:t>other nuances</a:t>
            </a:r>
            <a:r>
              <a:rPr lang="en-CA" dirty="0"/>
              <a:t>, including colours and </a:t>
            </a:r>
            <a:r>
              <a:rPr lang="en-CA" dirty="0" smtClean="0"/>
              <a:t>body language.</a:t>
            </a: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27384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4968552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“Are people less likely to buy from you based on your cultural background?”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are we feeling when we walk into a sales prospect? 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it apparent that this is how we are feeling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CA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24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906"/>
            <a:ext cx="6200901" cy="51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8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29944" y="836712"/>
            <a:ext cx="3970784" cy="1143000"/>
          </a:xfrm>
        </p:spPr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429944" y="204685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/>
              <a:t>Canadians/Americans</a:t>
            </a:r>
          </a:p>
          <a:p>
            <a:pPr lvl="0"/>
            <a:r>
              <a:rPr lang="en-CA" dirty="0"/>
              <a:t>Europeans</a:t>
            </a:r>
          </a:p>
          <a:p>
            <a:pPr lvl="0"/>
            <a:r>
              <a:rPr lang="en-CA" dirty="0"/>
              <a:t>Asians</a:t>
            </a:r>
          </a:p>
          <a:p>
            <a:pPr lvl="0"/>
            <a:r>
              <a:rPr lang="en-CA" dirty="0"/>
              <a:t>South Americans</a:t>
            </a:r>
          </a:p>
          <a:p>
            <a:pPr lvl="0"/>
            <a:r>
              <a:rPr lang="en-CA" dirty="0"/>
              <a:t>Africans</a:t>
            </a:r>
          </a:p>
          <a:p>
            <a:pPr lvl="0"/>
            <a:r>
              <a:rPr lang="en-CA" dirty="0"/>
              <a:t>Australians</a:t>
            </a:r>
          </a:p>
          <a:p>
            <a:pPr lvl="0"/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36"/>
            <a:ext cx="9144000" cy="609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8208912" cy="2088232"/>
          </a:xfrm>
        </p:spPr>
        <p:txBody>
          <a:bodyPr>
            <a:normAutofit/>
          </a:bodyPr>
          <a:lstStyle/>
          <a:p>
            <a:pPr algn="l"/>
            <a:r>
              <a:rPr lang="en-CA" dirty="0" smtClean="0"/>
              <a:t>Wherever we go, we need to adapt.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-36512" y="1268760"/>
            <a:ext cx="2458616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/>
              <a:t>Open up our eyes to how selling to other cultures may need us to adjust.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89" y="0"/>
            <a:ext cx="6860000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400" dirty="0">
                <a:solidFill>
                  <a:schemeClr val="tx1"/>
                </a:solidFill>
              </a:rPr>
              <a:t>The things you  should absolutely know when selling to customers in other countries.</a:t>
            </a:r>
            <a:endParaRPr lang="en-CA" sz="44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7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-27384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904656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“Is there a specific Culture that you are more comfortable selling to?”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3356992"/>
            <a:ext cx="6912768" cy="3456384"/>
          </a:xfrm>
        </p:spPr>
        <p:txBody>
          <a:bodyPr>
            <a:no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are you more comfortable?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 you have past success? Why did this happen?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you approach them?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 you do anything different than normal?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did you learn from this experience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CA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n-CA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endParaRPr lang="en-CA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56886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Open up our eyes to how selling to other cultures may need us to adjust.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CA" dirty="0" smtClean="0"/>
              <a:t>Canadians/Americans</a:t>
            </a:r>
          </a:p>
          <a:p>
            <a:pPr lvl="0"/>
            <a:r>
              <a:rPr lang="en-CA" dirty="0" smtClean="0"/>
              <a:t>Europeans</a:t>
            </a:r>
          </a:p>
          <a:p>
            <a:pPr lvl="0"/>
            <a:r>
              <a:rPr lang="en-CA" dirty="0" smtClean="0"/>
              <a:t>Asians</a:t>
            </a:r>
          </a:p>
          <a:p>
            <a:pPr lvl="0"/>
            <a:r>
              <a:rPr lang="en-CA" dirty="0" smtClean="0"/>
              <a:t>South Americans</a:t>
            </a:r>
          </a:p>
          <a:p>
            <a:pPr lvl="0"/>
            <a:r>
              <a:rPr lang="en-CA" dirty="0" smtClean="0"/>
              <a:t>Africans</a:t>
            </a:r>
          </a:p>
          <a:p>
            <a:pPr lvl="0"/>
            <a:r>
              <a:rPr lang="en-CA" dirty="0" smtClean="0"/>
              <a:t>Australians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906"/>
            <a:ext cx="6200901" cy="51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>
                <a:solidFill>
                  <a:srgbClr val="0070C0"/>
                </a:solidFill>
              </a:rPr>
              <a:t>Americans</a:t>
            </a:r>
            <a:r>
              <a:rPr lang="en-CA" dirty="0" smtClean="0"/>
              <a:t> I </a:t>
            </a:r>
            <a:r>
              <a:rPr lang="en-CA" dirty="0" smtClean="0">
                <a:solidFill>
                  <a:srgbClr val="FF0000"/>
                </a:solidFill>
              </a:rPr>
              <a:t>Canadians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0070C0"/>
                </a:solidFill>
              </a:rPr>
              <a:t>Americans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dirty="0"/>
              <a:t>Direct language</a:t>
            </a:r>
          </a:p>
          <a:p>
            <a:r>
              <a:rPr lang="en-CA" dirty="0" smtClean="0"/>
              <a:t>Want </a:t>
            </a:r>
            <a:r>
              <a:rPr lang="en-CA" dirty="0"/>
              <a:t>numbers and results focused</a:t>
            </a:r>
          </a:p>
          <a:p>
            <a:r>
              <a:rPr lang="en-CA" dirty="0" smtClean="0"/>
              <a:t>Big </a:t>
            </a:r>
            <a:r>
              <a:rPr lang="en-CA" dirty="0"/>
              <a:t>market, so need to think big</a:t>
            </a:r>
          </a:p>
          <a:p>
            <a:r>
              <a:rPr lang="en-CA" dirty="0"/>
              <a:t>Risk takers</a:t>
            </a:r>
          </a:p>
          <a:p>
            <a:r>
              <a:rPr lang="en-CA" dirty="0" smtClean="0"/>
              <a:t>Each </a:t>
            </a:r>
            <a:r>
              <a:rPr lang="en-CA" dirty="0"/>
              <a:t>state is different in terms of </a:t>
            </a:r>
            <a:r>
              <a:rPr lang="en-CA" dirty="0" smtClean="0"/>
              <a:t>their language </a:t>
            </a:r>
            <a:r>
              <a:rPr lang="en-CA" dirty="0"/>
              <a:t>and </a:t>
            </a:r>
            <a:r>
              <a:rPr lang="en-CA" dirty="0" smtClean="0"/>
              <a:t>culture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Canadians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/>
              <a:t>I</a:t>
            </a:r>
            <a:r>
              <a:rPr lang="en-CA" dirty="0" smtClean="0"/>
              <a:t>ndirect</a:t>
            </a:r>
            <a:endParaRPr lang="en-CA" dirty="0"/>
          </a:p>
          <a:p>
            <a:r>
              <a:rPr lang="en-CA" dirty="0" smtClean="0"/>
              <a:t>Use </a:t>
            </a:r>
            <a:r>
              <a:rPr lang="en-CA" dirty="0"/>
              <a:t>sorry, please, and all of your </a:t>
            </a:r>
            <a:r>
              <a:rPr lang="en-CA" dirty="0" smtClean="0"/>
              <a:t>polite manners</a:t>
            </a:r>
            <a:endParaRPr lang="en-CA" dirty="0"/>
          </a:p>
          <a:p>
            <a:r>
              <a:rPr lang="en-CA" dirty="0" smtClean="0"/>
              <a:t>Understand </a:t>
            </a:r>
            <a:r>
              <a:rPr lang="en-CA" dirty="0"/>
              <a:t>that they all love </a:t>
            </a:r>
            <a:r>
              <a:rPr lang="en-CA" dirty="0" smtClean="0"/>
              <a:t>Tim Horton’s</a:t>
            </a:r>
            <a:r>
              <a:rPr lang="en-CA" dirty="0"/>
              <a:t>, hockey, and doughnuts</a:t>
            </a:r>
          </a:p>
          <a:p>
            <a:r>
              <a:rPr lang="en-CA" dirty="0" smtClean="0"/>
              <a:t>They </a:t>
            </a:r>
            <a:r>
              <a:rPr lang="en-CA" dirty="0"/>
              <a:t>are </a:t>
            </a:r>
            <a:r>
              <a:rPr lang="en-CA" dirty="0" smtClean="0"/>
              <a:t>conservative </a:t>
            </a:r>
          </a:p>
          <a:p>
            <a:r>
              <a:rPr lang="en-CA" dirty="0" smtClean="0"/>
              <a:t>Each province is slightly different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35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Europeans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Different countries are very unique</a:t>
            </a:r>
          </a:p>
          <a:p>
            <a:r>
              <a:rPr lang="en-CA" dirty="0" smtClean="0"/>
              <a:t>More </a:t>
            </a:r>
            <a:r>
              <a:rPr lang="en-CA" dirty="0"/>
              <a:t>relaxed with more vacation time</a:t>
            </a:r>
            <a:r>
              <a:rPr lang="en-CA" dirty="0" smtClean="0"/>
              <a:t>, with </a:t>
            </a:r>
            <a:r>
              <a:rPr lang="en-CA" dirty="0"/>
              <a:t>most countries having an </a:t>
            </a:r>
            <a:r>
              <a:rPr lang="en-CA" dirty="0" smtClean="0"/>
              <a:t>entire month </a:t>
            </a:r>
            <a:r>
              <a:rPr lang="en-CA" dirty="0"/>
              <a:t>off (August)</a:t>
            </a:r>
          </a:p>
          <a:p>
            <a:r>
              <a:rPr lang="en-CA" dirty="0" smtClean="0"/>
              <a:t>Environmentally </a:t>
            </a:r>
            <a:r>
              <a:rPr lang="en-CA" dirty="0"/>
              <a:t>focused and have </a:t>
            </a:r>
            <a:r>
              <a:rPr lang="en-CA" dirty="0" smtClean="0"/>
              <a:t>the infrastructure </a:t>
            </a:r>
            <a:r>
              <a:rPr lang="en-CA" dirty="0"/>
              <a:t>in place to support this</a:t>
            </a:r>
          </a:p>
          <a:p>
            <a:r>
              <a:rPr lang="en-CA" dirty="0" smtClean="0"/>
              <a:t>Germans </a:t>
            </a:r>
            <a:r>
              <a:rPr lang="en-CA" dirty="0"/>
              <a:t>are direct</a:t>
            </a:r>
          </a:p>
          <a:p>
            <a:r>
              <a:rPr lang="en-CA" dirty="0" smtClean="0"/>
              <a:t>Italian </a:t>
            </a:r>
            <a:r>
              <a:rPr lang="en-CA" dirty="0"/>
              <a:t>are laid back</a:t>
            </a:r>
          </a:p>
          <a:p>
            <a:r>
              <a:rPr lang="en-CA" dirty="0" smtClean="0"/>
              <a:t>English </a:t>
            </a:r>
            <a:r>
              <a:rPr lang="en-CA" dirty="0"/>
              <a:t>are traditional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5741"/>
            <a:ext cx="4038600" cy="269488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9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Asians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Indirect</a:t>
            </a:r>
            <a:endParaRPr lang="en-CA" dirty="0"/>
          </a:p>
          <a:p>
            <a:r>
              <a:rPr lang="en-CA" dirty="0"/>
              <a:t>Relationship focused</a:t>
            </a:r>
          </a:p>
          <a:p>
            <a:r>
              <a:rPr lang="en-CA" dirty="0" smtClean="0"/>
              <a:t>Culture </a:t>
            </a:r>
            <a:r>
              <a:rPr lang="en-CA" dirty="0"/>
              <a:t>and tradition is important</a:t>
            </a:r>
          </a:p>
          <a:p>
            <a:r>
              <a:rPr lang="en-CA" dirty="0" smtClean="0"/>
              <a:t>Still </a:t>
            </a:r>
            <a:r>
              <a:rPr lang="en-CA" dirty="0"/>
              <a:t>some red </a:t>
            </a:r>
            <a:r>
              <a:rPr lang="en-CA" dirty="0" smtClean="0"/>
              <a:t>tape</a:t>
            </a:r>
          </a:p>
          <a:p>
            <a:r>
              <a:rPr lang="en-CA" dirty="0"/>
              <a:t>Fast paced and cost </a:t>
            </a:r>
            <a:r>
              <a:rPr lang="en-CA" dirty="0" smtClean="0"/>
              <a:t>focused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456" y="1600200"/>
            <a:ext cx="3529344" cy="5289144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3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646</Words>
  <Application>Microsoft Office PowerPoint</Application>
  <PresentationFormat>On-screen Show (4:3)</PresentationFormat>
  <Paragraphs>135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Cultural Selling</vt:lpstr>
      <vt:lpstr>Wherever we go, we need to adapt.</vt:lpstr>
      <vt:lpstr>Discussion:  “Is there a specific Culture that you are more comfortable selling to?”</vt:lpstr>
      <vt:lpstr>The Goal</vt:lpstr>
      <vt:lpstr>Key Points</vt:lpstr>
      <vt:lpstr>Worksheet</vt:lpstr>
      <vt:lpstr>Americans I Canadians</vt:lpstr>
      <vt:lpstr>Europeans</vt:lpstr>
      <vt:lpstr>Asians</vt:lpstr>
      <vt:lpstr>South Americans</vt:lpstr>
      <vt:lpstr>Africans</vt:lpstr>
      <vt:lpstr>Australians</vt:lpstr>
      <vt:lpstr>Discussion:  “How do you try to relate to other cultures when selling or interacting?”</vt:lpstr>
      <vt:lpstr>How Does It Work? Beauty Products</vt:lpstr>
      <vt:lpstr>Top Mistakes To Avoid</vt:lpstr>
      <vt:lpstr>Now What?</vt:lpstr>
      <vt:lpstr>Discussion:  “Are people less likely to buy from you based on your cultural background?”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108</cp:revision>
  <dcterms:created xsi:type="dcterms:W3CDTF">2009-12-07T18:18:58Z</dcterms:created>
  <dcterms:modified xsi:type="dcterms:W3CDTF">2018-08-29T22:02:41Z</dcterms:modified>
</cp:coreProperties>
</file>