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7" r:id="rId3"/>
    <p:sldId id="324" r:id="rId4"/>
    <p:sldId id="267" r:id="rId5"/>
    <p:sldId id="257" r:id="rId6"/>
    <p:sldId id="272" r:id="rId7"/>
    <p:sldId id="327" r:id="rId8"/>
    <p:sldId id="326" r:id="rId9"/>
    <p:sldId id="317" r:id="rId10"/>
    <p:sldId id="334" r:id="rId11"/>
    <p:sldId id="331" r:id="rId12"/>
    <p:sldId id="332" r:id="rId13"/>
    <p:sldId id="335" r:id="rId14"/>
    <p:sldId id="329" r:id="rId15"/>
    <p:sldId id="333" r:id="rId16"/>
    <p:sldId id="273" r:id="rId17"/>
    <p:sldId id="263" r:id="rId18"/>
    <p:sldId id="294" r:id="rId19"/>
    <p:sldId id="277" r:id="rId20"/>
    <p:sldId id="276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031" y="-20794"/>
            <a:ext cx="3310136" cy="141565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Networking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536504" cy="172819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Networking is one of the best (and easiest)</a:t>
            </a:r>
          </a:p>
          <a:p>
            <a:r>
              <a:rPr lang="en-CA" dirty="0"/>
              <a:t>ways to generate sales leads.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 do at events to ensure that you meet these people?”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789040"/>
            <a:ext cx="6048672" cy="288032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select people to speak with?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prioritize your contacts that you’ve met?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build the relationship when you first start speaking? As your conversation progresses?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 way to ensure that you get introduced to the contacts you are looking for? Can you find advocates to </a:t>
            </a:r>
            <a:r>
              <a:rPr lang="en-C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you </a:t>
            </a:r>
            <a:r>
              <a:rPr lang="en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event?</a:t>
            </a:r>
          </a:p>
        </p:txBody>
      </p:sp>
    </p:spTree>
    <p:extLst>
      <p:ext uri="{BB962C8B-B14F-4D97-AF65-F5344CB8AC3E}">
        <p14:creationId xmlns:p14="http://schemas.microsoft.com/office/powerpoint/2010/main" val="15038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8" y="1226349"/>
            <a:ext cx="8544296" cy="570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192" y="-265159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Exchanging Cards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836712"/>
            <a:ext cx="6984776" cy="4525963"/>
          </a:xfrm>
        </p:spPr>
        <p:txBody>
          <a:bodyPr>
            <a:normAutofit/>
          </a:bodyPr>
          <a:lstStyle/>
          <a:p>
            <a:r>
              <a:rPr lang="en-CA" dirty="0"/>
              <a:t>Take a serious look at their card. </a:t>
            </a:r>
            <a:endParaRPr lang="en-CA" dirty="0" smtClean="0"/>
          </a:p>
          <a:p>
            <a:r>
              <a:rPr lang="en-CA" dirty="0" smtClean="0"/>
              <a:t>Write </a:t>
            </a:r>
            <a:r>
              <a:rPr lang="en-CA" dirty="0"/>
              <a:t>notes about your conversation on </a:t>
            </a:r>
            <a:r>
              <a:rPr lang="en-CA" dirty="0" smtClean="0"/>
              <a:t>the back </a:t>
            </a:r>
            <a:r>
              <a:rPr lang="en-CA" dirty="0"/>
              <a:t>of the </a:t>
            </a:r>
            <a:r>
              <a:rPr lang="en-CA" dirty="0" smtClean="0"/>
              <a:t>card. </a:t>
            </a:r>
          </a:p>
          <a:p>
            <a:r>
              <a:rPr lang="en-CA" dirty="0" smtClean="0"/>
              <a:t>Put </a:t>
            </a:r>
            <a:r>
              <a:rPr lang="en-CA" dirty="0"/>
              <a:t>all of your cards in a safe place.</a:t>
            </a:r>
          </a:p>
        </p:txBody>
      </p:sp>
    </p:spTree>
    <p:extLst>
      <p:ext uri="{BB962C8B-B14F-4D97-AF65-F5344CB8AC3E}">
        <p14:creationId xmlns:p14="http://schemas.microsoft.com/office/powerpoint/2010/main" val="25747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4" y="109364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After Event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36512" y="980728"/>
            <a:ext cx="4032448" cy="4525963"/>
          </a:xfrm>
        </p:spPr>
        <p:txBody>
          <a:bodyPr>
            <a:noAutofit/>
          </a:bodyPr>
          <a:lstStyle/>
          <a:p>
            <a:r>
              <a:rPr lang="en-CA" sz="2400" dirty="0"/>
              <a:t>Quick follow-up is the best thing to do. </a:t>
            </a:r>
            <a:r>
              <a:rPr lang="en-CA" sz="2400" dirty="0" smtClean="0"/>
              <a:t> </a:t>
            </a:r>
          </a:p>
          <a:p>
            <a:endParaRPr lang="en-CA" sz="2400" dirty="0" smtClean="0"/>
          </a:p>
          <a:p>
            <a:r>
              <a:rPr lang="en-CA" sz="2400" dirty="0" smtClean="0"/>
              <a:t>Catalogue </a:t>
            </a:r>
            <a:r>
              <a:rPr lang="en-CA" sz="2400" dirty="0"/>
              <a:t>the contacts.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Evaluate </a:t>
            </a:r>
            <a:r>
              <a:rPr lang="en-CA" sz="2400" dirty="0"/>
              <a:t>the event that you went to. </a:t>
            </a:r>
          </a:p>
        </p:txBody>
      </p:sp>
    </p:spTree>
    <p:extLst>
      <p:ext uri="{BB962C8B-B14F-4D97-AF65-F5344CB8AC3E}">
        <p14:creationId xmlns:p14="http://schemas.microsoft.com/office/powerpoint/2010/main" val="39812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603448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 do after an event?”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remember who was who?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follow up?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contact the most important contacts?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contact them?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any people you don’t follow up with?</a:t>
            </a: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Who do you want to meet?  </a:t>
            </a:r>
            <a:r>
              <a:rPr lang="en-CA" dirty="0" smtClean="0">
                <a:solidFill>
                  <a:srgbClr val="00B0F0"/>
                </a:solidFill>
              </a:rPr>
              <a:t>Real estate agents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are the best networking events?</a:t>
            </a:r>
          </a:p>
          <a:p>
            <a:pPr marL="514350" indent="-514350">
              <a:buAutoNum type="arabicPeriod"/>
            </a:pPr>
            <a:r>
              <a:rPr lang="en-CA" dirty="0" smtClean="0"/>
              <a:t>Real estate associations</a:t>
            </a:r>
          </a:p>
          <a:p>
            <a:pPr marL="514350" indent="-514350">
              <a:buAutoNum type="arabicPeriod"/>
            </a:pPr>
            <a:r>
              <a:rPr lang="en-CA" dirty="0" smtClean="0"/>
              <a:t>Real estate agent annual general meetings</a:t>
            </a:r>
          </a:p>
          <a:p>
            <a:pPr marL="514350" indent="-514350">
              <a:buAutoNum type="arabicPeriod"/>
            </a:pPr>
            <a:r>
              <a:rPr lang="en-CA" dirty="0" smtClean="0"/>
              <a:t>Local networking groups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00B0F0"/>
                </a:solidFill>
              </a:rPr>
              <a:t>How Does It Work? Real estate lawyer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 smtClean="0"/>
              <a:t>30-Second Pitch for Real Estate Agents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F0"/>
                </a:solidFill>
              </a:rPr>
              <a:t>I’m ABC Law Group where we do real estate law and partner with real estate agents. Everyone who buys or sells a house needs a lawyer, and unlike the competition we specialize in this industry making the process 100% hassle free guaranteed.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Which </a:t>
            </a:r>
            <a:r>
              <a:rPr lang="en-CA" dirty="0"/>
              <a:t>event was the best? 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00B0F0"/>
                </a:solidFill>
              </a:rPr>
              <a:t>Local </a:t>
            </a:r>
            <a:r>
              <a:rPr lang="en-CA" dirty="0">
                <a:solidFill>
                  <a:srgbClr val="00B0F0"/>
                </a:solidFill>
              </a:rPr>
              <a:t>networking groups</a:t>
            </a:r>
            <a:r>
              <a:rPr lang="en-CA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00B0F0"/>
                </a:solidFill>
              </a:rPr>
              <a:t>How Does It Work? Real estate lawyer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Going to every event!</a:t>
            </a:r>
          </a:p>
          <a:p>
            <a:r>
              <a:rPr lang="en-CA" dirty="0" smtClean="0"/>
              <a:t>Meeting lots of people but not following up</a:t>
            </a:r>
          </a:p>
          <a:p>
            <a:r>
              <a:rPr lang="en-CA" dirty="0" smtClean="0"/>
              <a:t>Not knowing </a:t>
            </a:r>
            <a:r>
              <a:rPr lang="en-CA" u="sng" dirty="0" smtClean="0"/>
              <a:t>who</a:t>
            </a:r>
            <a:r>
              <a:rPr lang="en-CA" dirty="0" smtClean="0"/>
              <a:t> you are looking to meet</a:t>
            </a:r>
          </a:p>
          <a:p>
            <a:r>
              <a:rPr lang="en-CA" dirty="0" smtClean="0"/>
              <a:t>Thinking that networking is a short term thing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3920" y="274638"/>
            <a:ext cx="361074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600200"/>
            <a:ext cx="3888432" cy="535719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Be genuine.</a:t>
            </a:r>
          </a:p>
          <a:p>
            <a:r>
              <a:rPr lang="en-CA" dirty="0" smtClean="0"/>
              <a:t>Use </a:t>
            </a:r>
            <a:r>
              <a:rPr lang="en-CA" dirty="0"/>
              <a:t>your two ears and one mouth </a:t>
            </a:r>
            <a:r>
              <a:rPr lang="en-CA" dirty="0" smtClean="0"/>
              <a:t>in proportion</a:t>
            </a:r>
            <a:r>
              <a:rPr lang="en-CA" dirty="0"/>
              <a:t>.</a:t>
            </a:r>
          </a:p>
          <a:p>
            <a:r>
              <a:rPr lang="en-CA" dirty="0" smtClean="0"/>
              <a:t>Choose </a:t>
            </a:r>
            <a:r>
              <a:rPr lang="en-CA" dirty="0"/>
              <a:t>networking events carefully as </a:t>
            </a:r>
            <a:r>
              <a:rPr lang="en-CA" dirty="0" smtClean="0"/>
              <a:t>they take </a:t>
            </a:r>
            <a:r>
              <a:rPr lang="en-CA" dirty="0"/>
              <a:t>up time and money.</a:t>
            </a:r>
          </a:p>
          <a:p>
            <a:r>
              <a:rPr lang="en-CA" dirty="0" smtClean="0"/>
              <a:t>Double </a:t>
            </a:r>
            <a:r>
              <a:rPr lang="en-CA" dirty="0"/>
              <a:t>your networking by finding </a:t>
            </a:r>
            <a:r>
              <a:rPr lang="en-CA" dirty="0" smtClean="0"/>
              <a:t>great networkers </a:t>
            </a:r>
            <a:r>
              <a:rPr lang="en-CA" dirty="0"/>
              <a:t>and telling them what you do.</a:t>
            </a:r>
          </a:p>
          <a:p>
            <a:r>
              <a:rPr lang="en-CA" dirty="0" smtClean="0"/>
              <a:t>If </a:t>
            </a:r>
            <a:r>
              <a:rPr lang="en-CA" dirty="0"/>
              <a:t>they like what you say, they will </a:t>
            </a:r>
            <a:r>
              <a:rPr lang="en-CA" dirty="0" smtClean="0"/>
              <a:t>start networking </a:t>
            </a:r>
            <a:r>
              <a:rPr lang="en-CA" dirty="0"/>
              <a:t>for you!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0" y="476672"/>
            <a:ext cx="602157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5768" y="274638"/>
            <a:ext cx="512291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9789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Prepare</a:t>
            </a:r>
          </a:p>
          <a:p>
            <a:pPr lvl="0"/>
            <a:r>
              <a:rPr lang="en-CA" dirty="0"/>
              <a:t>Arrival</a:t>
            </a:r>
          </a:p>
          <a:p>
            <a:pPr lvl="0"/>
            <a:r>
              <a:rPr lang="en-CA" dirty="0"/>
              <a:t>Meeting people</a:t>
            </a:r>
          </a:p>
          <a:p>
            <a:pPr lvl="0"/>
            <a:r>
              <a:rPr lang="en-CA" dirty="0"/>
              <a:t>Exchanging cards</a:t>
            </a:r>
          </a:p>
          <a:p>
            <a:pPr lvl="0"/>
            <a:r>
              <a:rPr lang="en-CA" dirty="0"/>
              <a:t>After event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71"/>
            <a:ext cx="9144000" cy="60951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-1323528"/>
            <a:ext cx="3744416" cy="5962674"/>
          </a:xfrm>
        </p:spPr>
        <p:txBody>
          <a:bodyPr>
            <a:normAutofit/>
          </a:bodyPr>
          <a:lstStyle/>
          <a:p>
            <a:r>
              <a:rPr lang="en-CA" dirty="0" smtClean="0"/>
              <a:t>Not every networking is good for your business.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19522" cy="1714202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9168" y="1556792"/>
            <a:ext cx="2314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Be prepared to get the most out of every networking event you attend.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networking isn’t working, fix it.</a:t>
            </a:r>
            <a:endParaRPr lang="en-CA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“Why do you go to networking events?”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068960"/>
            <a:ext cx="6912768" cy="374441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going to meet potential customers?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going to meet potential channel partners?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going to find finance partners?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going to learn?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someone specific you need to meet?</a:t>
            </a:r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Be prepared to get the most out of every networking event you attend.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14705" y="188640"/>
            <a:ext cx="8229600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0795" y="1556792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Prepare</a:t>
            </a:r>
          </a:p>
          <a:p>
            <a:pPr lvl="0"/>
            <a:r>
              <a:rPr lang="en-CA" dirty="0" smtClean="0"/>
              <a:t>Arrival</a:t>
            </a:r>
          </a:p>
          <a:p>
            <a:pPr lvl="0"/>
            <a:r>
              <a:rPr lang="en-CA" dirty="0" smtClean="0"/>
              <a:t>Meeting people</a:t>
            </a:r>
          </a:p>
          <a:p>
            <a:pPr lvl="0"/>
            <a:r>
              <a:rPr lang="en-CA" dirty="0" smtClean="0"/>
              <a:t>Exchanging cards</a:t>
            </a:r>
          </a:p>
          <a:p>
            <a:pPr lvl="0"/>
            <a:r>
              <a:rPr lang="en-CA" dirty="0" smtClean="0"/>
              <a:t>After event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00" y="476672"/>
            <a:ext cx="602157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Prepare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r>
              <a:rPr lang="en-CA" dirty="0"/>
              <a:t>Decide up front who you want to meet.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Figure </a:t>
            </a:r>
            <a:r>
              <a:rPr lang="en-CA" dirty="0"/>
              <a:t>out what type of networking event </a:t>
            </a:r>
            <a:r>
              <a:rPr lang="en-CA" dirty="0" smtClean="0"/>
              <a:t>is best </a:t>
            </a:r>
            <a:r>
              <a:rPr lang="en-CA" dirty="0"/>
              <a:t>for </a:t>
            </a:r>
            <a:r>
              <a:rPr lang="en-CA" dirty="0" smtClean="0"/>
              <a:t>you.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" y="0"/>
            <a:ext cx="541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10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Arrival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796" y="140368"/>
            <a:ext cx="5987008" cy="4525963"/>
          </a:xfrm>
        </p:spPr>
        <p:txBody>
          <a:bodyPr>
            <a:normAutofit/>
          </a:bodyPr>
          <a:lstStyle/>
          <a:p>
            <a:r>
              <a:rPr lang="en-CA" dirty="0"/>
              <a:t>Always arrive early. </a:t>
            </a:r>
            <a:endParaRPr lang="en-CA" dirty="0" smtClean="0"/>
          </a:p>
          <a:p>
            <a:r>
              <a:rPr lang="en-CA" dirty="0" smtClean="0"/>
              <a:t>Make </a:t>
            </a:r>
            <a:r>
              <a:rPr lang="en-CA" dirty="0"/>
              <a:t>yourself different. </a:t>
            </a:r>
          </a:p>
        </p:txBody>
      </p:sp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Meeting People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60" y="1600200"/>
            <a:ext cx="2952328" cy="4525963"/>
          </a:xfrm>
        </p:spPr>
        <p:txBody>
          <a:bodyPr>
            <a:noAutofit/>
          </a:bodyPr>
          <a:lstStyle/>
          <a:p>
            <a:r>
              <a:rPr lang="en-CA" sz="2400" dirty="0"/>
              <a:t>Have a 30-second pitch </a:t>
            </a:r>
            <a:r>
              <a:rPr lang="en-CA" sz="2400" dirty="0" smtClean="0"/>
              <a:t>ready.</a:t>
            </a:r>
          </a:p>
          <a:p>
            <a:endParaRPr lang="en-CA" sz="2400" dirty="0" smtClean="0"/>
          </a:p>
          <a:p>
            <a:r>
              <a:rPr lang="en-CA" sz="2400" dirty="0" smtClean="0"/>
              <a:t>If </a:t>
            </a:r>
            <a:r>
              <a:rPr lang="en-CA" sz="2400" dirty="0"/>
              <a:t>you are by yourself, look for newcomers </a:t>
            </a:r>
            <a:r>
              <a:rPr lang="en-CA" sz="2400" dirty="0" smtClean="0"/>
              <a:t>to the </a:t>
            </a:r>
            <a:r>
              <a:rPr lang="en-CA" sz="2400" dirty="0"/>
              <a:t>event or others standing by themselves</a:t>
            </a:r>
            <a:r>
              <a:rPr lang="en-CA" sz="2400" dirty="0" smtClean="0"/>
              <a:t>.</a:t>
            </a:r>
          </a:p>
          <a:p>
            <a:endParaRPr lang="en-CA" sz="2400" dirty="0"/>
          </a:p>
          <a:p>
            <a:r>
              <a:rPr lang="en-CA" sz="2400" dirty="0" smtClean="0"/>
              <a:t>Listen </a:t>
            </a:r>
            <a:r>
              <a:rPr lang="en-CA" sz="2400" dirty="0"/>
              <a:t>first, talk second.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84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590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Networking</vt:lpstr>
      <vt:lpstr>Not every networking is good for your business.</vt:lpstr>
      <vt:lpstr>Discussion:  “Why do you go to networking events?”</vt:lpstr>
      <vt:lpstr>The Goal</vt:lpstr>
      <vt:lpstr>Key Points</vt:lpstr>
      <vt:lpstr>Worksheet</vt:lpstr>
      <vt:lpstr>Prepare</vt:lpstr>
      <vt:lpstr>Arrival </vt:lpstr>
      <vt:lpstr>Meeting People</vt:lpstr>
      <vt:lpstr>Discussion:  “What do you do at events to ensure that you meet these people?”</vt:lpstr>
      <vt:lpstr>Exchanging Cards</vt:lpstr>
      <vt:lpstr>After Event</vt:lpstr>
      <vt:lpstr>Discussion:  “What do you do after an event?”</vt:lpstr>
      <vt:lpstr>How Does It Work? Real estate lawyer</vt:lpstr>
      <vt:lpstr>How Does It Work? Real estate lawyer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139</cp:revision>
  <dcterms:created xsi:type="dcterms:W3CDTF">2009-12-07T18:18:58Z</dcterms:created>
  <dcterms:modified xsi:type="dcterms:W3CDTF">2016-05-02T02:35:10Z</dcterms:modified>
</cp:coreProperties>
</file>