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2" r:id="rId3"/>
    <p:sldId id="267" r:id="rId4"/>
    <p:sldId id="339" r:id="rId5"/>
    <p:sldId id="257" r:id="rId6"/>
    <p:sldId id="272" r:id="rId7"/>
    <p:sldId id="344" r:id="rId8"/>
    <p:sldId id="345" r:id="rId9"/>
    <p:sldId id="346" r:id="rId10"/>
    <p:sldId id="340" r:id="rId11"/>
    <p:sldId id="275" r:id="rId12"/>
    <p:sldId id="273" r:id="rId13"/>
    <p:sldId id="263" r:id="rId14"/>
    <p:sldId id="337" r:id="rId15"/>
    <p:sldId id="294" r:id="rId16"/>
    <p:sldId id="277" r:id="rId17"/>
    <p:sldId id="276" r:id="rId18"/>
    <p:sldId id="34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2016-06-10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F2643-94B8-41B5-9F58-5EF37E9AE6E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5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6/10/2016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2339752" cy="2592288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Lead </a:t>
            </a: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List </a:t>
            </a:r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382961"/>
            <a:ext cx="2736304" cy="3168352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Knowing more information about </a:t>
            </a:r>
            <a:r>
              <a:rPr lang="en-CA" dirty="0" smtClean="0">
                <a:solidFill>
                  <a:schemeClr val="tx1"/>
                </a:solidFill>
              </a:rPr>
              <a:t>your customer </a:t>
            </a:r>
            <a:r>
              <a:rPr lang="en-CA" dirty="0">
                <a:solidFill>
                  <a:schemeClr val="tx1"/>
                </a:solidFill>
              </a:rPr>
              <a:t>can help you with a sale.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2304256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00B0F0"/>
                </a:solidFill>
              </a:rPr>
              <a:t>Discussion: </a:t>
            </a:r>
            <a:br>
              <a:rPr lang="en-CA" sz="3600" dirty="0" smtClean="0">
                <a:solidFill>
                  <a:srgbClr val="00B0F0"/>
                </a:solidFill>
              </a:rPr>
            </a:br>
            <a:r>
              <a:rPr lang="en-CA" sz="3600" dirty="0" smtClean="0">
                <a:solidFill>
                  <a:srgbClr val="00B0F0"/>
                </a:solidFill>
              </a:rPr>
              <a:t>“What is a waste of time to research</a:t>
            </a:r>
            <a:r>
              <a:rPr lang="en-CA" dirty="0" smtClean="0">
                <a:solidFill>
                  <a:srgbClr val="00B0F0"/>
                </a:solidFill>
              </a:rPr>
              <a:t>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6048672" cy="345638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the probability that you will get a sale? If they are further along or more interested, you should do 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more research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big is the potential? The bigger the customer, the more research you should do.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investigate every customer? Are they all qualified? You could do research just to qualify and save the 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energy on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picking up the phone.</a:t>
            </a:r>
            <a:endParaRPr lang="en-CA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60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Catering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90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smtClean="0"/>
              <a:t>Company Name: Event venue </a:t>
            </a:r>
          </a:p>
          <a:p>
            <a:pPr marL="0" indent="0">
              <a:buNone/>
            </a:pPr>
            <a:r>
              <a:rPr lang="en-CA" dirty="0" smtClean="0"/>
              <a:t>URL: www.eventvenue.web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Interesting Information: They have a theatre and are one of the oldest buildings in town.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How are they doing? Been in existence for many years, but seem to be looking for new ideas.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Who are their customers? Enterprises, weddings, non profits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Other information:  Don’t offer healthy eating options.</a:t>
            </a:r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Just reaching out to someone blindly</a:t>
            </a:r>
          </a:p>
          <a:p>
            <a:r>
              <a:rPr lang="en-CA" dirty="0" smtClean="0"/>
              <a:t>Not spending the effort to learn more</a:t>
            </a:r>
          </a:p>
          <a:p>
            <a:r>
              <a:rPr lang="en-CA" dirty="0" smtClean="0"/>
              <a:t>Not wanting to learn more</a:t>
            </a:r>
          </a:p>
          <a:p>
            <a:r>
              <a:rPr lang="en-CA" dirty="0" smtClean="0"/>
              <a:t>Blending in with other sales people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60348" y="1431181"/>
            <a:ext cx="4038600" cy="5066268"/>
          </a:xfrm>
        </p:spPr>
        <p:txBody>
          <a:bodyPr>
            <a:normAutofit/>
          </a:bodyPr>
          <a:lstStyle/>
          <a:p>
            <a:r>
              <a:rPr lang="en-CA" dirty="0"/>
              <a:t>A good sales person usually spends 1/3 </a:t>
            </a:r>
            <a:r>
              <a:rPr lang="en-CA" dirty="0" smtClean="0"/>
              <a:t>of their </a:t>
            </a:r>
            <a:r>
              <a:rPr lang="en-CA" dirty="0"/>
              <a:t>time researching and 2/3 selling.</a:t>
            </a:r>
          </a:p>
          <a:p>
            <a:r>
              <a:rPr lang="en-CA" dirty="0" smtClean="0"/>
              <a:t>Research </a:t>
            </a:r>
            <a:r>
              <a:rPr lang="en-CA" dirty="0"/>
              <a:t>is a differentiator.</a:t>
            </a:r>
          </a:p>
          <a:p>
            <a:r>
              <a:rPr lang="en-CA" dirty="0" smtClean="0"/>
              <a:t>When </a:t>
            </a:r>
            <a:r>
              <a:rPr lang="en-CA" dirty="0"/>
              <a:t>using research, minimize </a:t>
            </a:r>
            <a:r>
              <a:rPr lang="en-CA" dirty="0" smtClean="0"/>
              <a:t>you’re the range </a:t>
            </a:r>
            <a:r>
              <a:rPr lang="en-CA" dirty="0"/>
              <a:t>of study to what is needed.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“Where can you get this information?”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find information about the company or your contact on the website?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contact on LinkedIn? Or maybe you can learn about other employees at the organization through LinkedIn.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they in you network and could you actually get an introduction? This helps with their experience and background.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happens when you Google them? This could help you find out associations and what they are passionate about.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Could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leverage Facebook? Is this too personal?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too much information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661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90377"/>
            <a:ext cx="5407625" cy="580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44624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88024" y="1417156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Show interest in the customer</a:t>
            </a:r>
          </a:p>
          <a:p>
            <a:pPr lvl="0"/>
            <a:r>
              <a:rPr lang="en-CA" dirty="0"/>
              <a:t>Understand the customer</a:t>
            </a:r>
          </a:p>
          <a:p>
            <a:pPr lvl="0"/>
            <a:r>
              <a:rPr lang="en-CA" dirty="0"/>
              <a:t>Differentiate yourself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5019"/>
            <a:ext cx="6860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5991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1655191"/>
            <a:ext cx="247672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Learn to use research to make yourself stand out.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>
                <a:solidFill>
                  <a:schemeClr val="tx1"/>
                </a:solidFill>
              </a:rPr>
              <a:t>Knowing more information about your customer can help you with a sale.</a:t>
            </a:r>
            <a:endParaRPr lang="en-CA" sz="4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94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7466" cy="6309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215" y="0"/>
            <a:ext cx="2627785" cy="630932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CA" sz="3600" dirty="0" smtClean="0">
                <a:solidFill>
                  <a:schemeClr val="bg1"/>
                </a:solidFill>
              </a:rPr>
              <a:t>It proves</a:t>
            </a:r>
            <a:r>
              <a:rPr lang="en-CA" sz="3600" dirty="0">
                <a:solidFill>
                  <a:schemeClr val="bg1"/>
                </a:solidFill>
              </a:rPr>
              <a:t/>
            </a:r>
            <a:br>
              <a:rPr lang="en-CA" sz="3600" dirty="0">
                <a:solidFill>
                  <a:schemeClr val="bg1"/>
                </a:solidFill>
              </a:rPr>
            </a:br>
            <a:r>
              <a:rPr lang="en-CA" sz="3600" dirty="0">
                <a:solidFill>
                  <a:schemeClr val="bg1"/>
                </a:solidFill>
              </a:rPr>
              <a:t>to them that you are interested in them, you</a:t>
            </a:r>
            <a:br>
              <a:rPr lang="en-CA" sz="3600" dirty="0">
                <a:solidFill>
                  <a:schemeClr val="bg1"/>
                </a:solidFill>
              </a:rPr>
            </a:br>
            <a:r>
              <a:rPr lang="en-CA" sz="3600" dirty="0">
                <a:solidFill>
                  <a:schemeClr val="bg1"/>
                </a:solidFill>
              </a:rPr>
              <a:t>understand them, and that you are different</a:t>
            </a:r>
            <a:br>
              <a:rPr lang="en-CA" sz="3600" dirty="0">
                <a:solidFill>
                  <a:schemeClr val="bg1"/>
                </a:solidFill>
              </a:rPr>
            </a:br>
            <a:r>
              <a:rPr lang="en-CA" sz="3600" dirty="0">
                <a:solidFill>
                  <a:schemeClr val="bg1"/>
                </a:solidFill>
              </a:rPr>
              <a:t>from other sales people.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51605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6805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Learn to use research to make yourself stand out.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600400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do you need to know?”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7056784" cy="396044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find the name and position of the person you wish to speak with?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know anything about what is important to your prospect? What association are they part of? Have </a:t>
            </a: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 volunteered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something? Is there any clue as to what they are passionate about?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the prospect`s frame of reference? What is their work experience, education and overall background?</a:t>
            </a: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444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2054688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1520" y="1447041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Show interest in the customer</a:t>
            </a:r>
          </a:p>
          <a:p>
            <a:pPr lvl="0"/>
            <a:r>
              <a:rPr lang="en-CA" dirty="0" smtClean="0"/>
              <a:t>Understand the customer</a:t>
            </a:r>
          </a:p>
          <a:p>
            <a:pPr lvl="0"/>
            <a:r>
              <a:rPr lang="en-CA" dirty="0" smtClean="0"/>
              <a:t>Differentiate yourself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90377"/>
            <a:ext cx="5407625" cy="580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154" y="2132856"/>
            <a:ext cx="2585930" cy="4220790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Show interest in the </a:t>
            </a:r>
            <a:r>
              <a:rPr lang="en-CA" dirty="0" smtClean="0"/>
              <a:t>customer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13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74902" cy="61889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235" y="548680"/>
            <a:ext cx="3394720" cy="3802434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Understand the </a:t>
            </a:r>
            <a:r>
              <a:rPr lang="en-CA" dirty="0" smtClean="0"/>
              <a:t>customer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55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17032"/>
            <a:ext cx="4355976" cy="2439144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Differentiate yourself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0439" y="6481802"/>
            <a:ext cx="381841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www.SmallBusinessSolver.com </a:t>
            </a:r>
            <a:r>
              <a:rPr lang="en-US" dirty="0"/>
              <a:t>© </a:t>
            </a:r>
            <a:r>
              <a:rPr lang="en-US" dirty="0" smtClean="0"/>
              <a:t>2016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578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4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558</Words>
  <Application>Microsoft Office PowerPoint</Application>
  <PresentationFormat>On-screen Show (4:3)</PresentationFormat>
  <Paragraphs>88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Lead  List Research</vt:lpstr>
      <vt:lpstr>It proves to them that you are interested in them, you understand them, and that you are different from other sales people.</vt:lpstr>
      <vt:lpstr>The Goal</vt:lpstr>
      <vt:lpstr>Discussion:  “What do you need to know?”</vt:lpstr>
      <vt:lpstr>Key Points</vt:lpstr>
      <vt:lpstr>Worksheet</vt:lpstr>
      <vt:lpstr>Show interest in the customer</vt:lpstr>
      <vt:lpstr>Understand the customer</vt:lpstr>
      <vt:lpstr>Differentiate yourself</vt:lpstr>
      <vt:lpstr>Discussion:  “What is a waste of time to research?”</vt:lpstr>
      <vt:lpstr>How Does It Work? Catering</vt:lpstr>
      <vt:lpstr>Top Mistakes To Avoid</vt:lpstr>
      <vt:lpstr>Now What?</vt:lpstr>
      <vt:lpstr>Discussion:  “Where can you get this information?”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149</cp:revision>
  <dcterms:created xsi:type="dcterms:W3CDTF">2009-12-07T18:18:58Z</dcterms:created>
  <dcterms:modified xsi:type="dcterms:W3CDTF">2016-06-10T16:12:08Z</dcterms:modified>
</cp:coreProperties>
</file>