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9" r:id="rId3"/>
    <p:sldId id="267" r:id="rId4"/>
    <p:sldId id="257" r:id="rId5"/>
    <p:sldId id="287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73" r:id="rId14"/>
    <p:sldId id="263" r:id="rId15"/>
    <p:sldId id="277" r:id="rId16"/>
    <p:sldId id="276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C2E76-F302-4DE3-A176-286AE8D830D3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C0437-677B-4FD6-BF61-9E54F7A5C1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38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C0437-677B-4FD6-BF61-9E54F7A5C14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43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7B41-FE6A-48FA-8733-CAA32ABBAE18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8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25CF-96C8-4AC4-8782-2374ECE0E0C8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7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763A3A68-6EBE-405B-AB31-5F6E58E75EBD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8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7F09-4F31-48EF-AD94-0C374EACCE4C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BA8C-65F9-46CB-9975-7DC314926066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0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2C9589-2B8D-4AF3-9122-951C377F7994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11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27A2-A159-4F88-BBC1-38A8219E32F0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4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E716-01E2-42C3-B56B-340ED0E4E3F5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1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9387-9A8E-4491-BE00-2D095F6397F0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9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BBC7-2D73-429D-910F-096B2A682350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3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8BC5-35B4-42FB-8674-1842CB9B7102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7EEB-1BA2-4150-9E1D-C277D1FA1F3B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EC7B1A1-302D-4130-8067-D922AF96D6EC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758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088" y="4581128"/>
            <a:ext cx="3383602" cy="1739347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rgbClr val="002060"/>
                </a:solidFill>
              </a:rPr>
              <a:t>Tax Tips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2008" y="6080185"/>
            <a:ext cx="9324528" cy="130925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CA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best problem for a small business is to pay taxes.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1000" y="6520259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Talk</a:t>
            </a:r>
          </a:p>
        </p:txBody>
      </p:sp>
      <p:sp>
        <p:nvSpPr>
          <p:cNvPr id="11267" name="Content Placeholder 6"/>
          <p:cNvSpPr>
            <a:spLocks noGrp="1"/>
          </p:cNvSpPr>
          <p:nvPr>
            <p:ph sz="half" idx="2"/>
          </p:nvPr>
        </p:nvSpPr>
        <p:spPr>
          <a:xfrm>
            <a:off x="6300192" y="2011680"/>
            <a:ext cx="2664296" cy="4206240"/>
          </a:xfrm>
        </p:spPr>
        <p:txBody>
          <a:bodyPr/>
          <a:lstStyle/>
          <a:p>
            <a:endParaRPr lang="en-CA" altLang="en-US" dirty="0" smtClean="0"/>
          </a:p>
          <a:p>
            <a:endParaRPr lang="en-CA" altLang="en-US" dirty="0" smtClean="0"/>
          </a:p>
          <a:p>
            <a:r>
              <a:rPr lang="en-CA" altLang="en-US" dirty="0" smtClean="0"/>
              <a:t>Landlines</a:t>
            </a:r>
          </a:p>
          <a:p>
            <a:r>
              <a:rPr lang="en-CA" altLang="en-US" dirty="0" smtClean="0"/>
              <a:t>Internet</a:t>
            </a:r>
          </a:p>
          <a:p>
            <a:r>
              <a:rPr lang="en-CA" altLang="en-US" dirty="0" smtClean="0"/>
              <a:t>Long distance cards</a:t>
            </a:r>
          </a:p>
          <a:p>
            <a:r>
              <a:rPr lang="en-CA" altLang="en-US" dirty="0" smtClean="0"/>
              <a:t>Cell phone calls that are business related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186" y="1826263"/>
            <a:ext cx="7561098" cy="503173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9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/>
          <a:lstStyle/>
          <a:p>
            <a:r>
              <a:rPr lang="en-CA" altLang="en-US" smtClean="0"/>
              <a:t>Office supplies</a:t>
            </a:r>
          </a:p>
          <a:p>
            <a:r>
              <a:rPr lang="en-CA" altLang="en-US" smtClean="0"/>
              <a:t>Office equipment</a:t>
            </a:r>
          </a:p>
          <a:p>
            <a:r>
              <a:rPr lang="en-CA" altLang="en-US" smtClean="0"/>
              <a:t>Services</a:t>
            </a:r>
          </a:p>
          <a:p>
            <a:r>
              <a:rPr lang="en-CA" altLang="en-US" smtClean="0"/>
              <a:t>Air</a:t>
            </a:r>
          </a:p>
          <a:p>
            <a:r>
              <a:rPr lang="en-CA" altLang="en-US" smtClean="0"/>
              <a:t>Parking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General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0"/>
            <a:ext cx="4572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7885" y="6346031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68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Example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31404"/>
              </p:ext>
            </p:extLst>
          </p:nvPr>
        </p:nvGraphicFramePr>
        <p:xfrm>
          <a:off x="285750" y="2081320"/>
          <a:ext cx="8572502" cy="43720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64827"/>
                <a:gridCol w="923180"/>
                <a:gridCol w="804733"/>
                <a:gridCol w="863956"/>
                <a:gridCol w="900992"/>
                <a:gridCol w="1143000"/>
                <a:gridCol w="1214438"/>
                <a:gridCol w="785813"/>
                <a:gridCol w="1071563"/>
              </a:tblGrid>
              <a:tr h="470576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 gridSpan="4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600"/>
                        <a:t>Car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Location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 smtClean="0"/>
                        <a:t>Entertain</a:t>
                      </a:r>
                      <a:endParaRPr lang="en-CA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/>
                        <a:t>Talk</a:t>
                      </a:r>
                      <a:endParaRPr lang="en-CA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General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</a:tr>
              <a:tr h="1463025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Date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/>
                        <a:t>Personal Car Miles</a:t>
                      </a:r>
                      <a:endParaRPr lang="en-CA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/>
                        <a:t>Work Car Miles</a:t>
                      </a:r>
                      <a:endParaRPr lang="en-CA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/>
                        <a:t>Lease or Value </a:t>
                      </a:r>
                      <a:endParaRPr lang="en-CA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/>
                        <a:t>Repair / Insurance / Registration / Gas </a:t>
                      </a:r>
                      <a:endParaRPr lang="en-CA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Rent / Utilities / Repair / Value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Phone / Internet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Supplies / Equip / Services / Air / Parking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</a:tr>
              <a:tr h="487675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9/1/09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51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36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354.67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/>
                        <a:t>212.00</a:t>
                      </a:r>
                      <a:endParaRPr lang="en-CA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/>
                        <a:t>250.00</a:t>
                      </a:r>
                      <a:endParaRPr lang="en-CA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-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35.36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40.00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</a:tr>
              <a:tr h="487675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9/2/09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12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42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-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-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-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/>
                        <a:t>35.00</a:t>
                      </a:r>
                      <a:endParaRPr lang="en-CA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-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20.50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</a:tr>
              <a:tr h="487675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9/3/09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18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12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-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30.00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-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/>
                        <a:t>-</a:t>
                      </a:r>
                      <a:endParaRPr lang="en-CA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/>
                        <a:t>-</a:t>
                      </a:r>
                      <a:endParaRPr lang="en-CA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-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</a:tr>
              <a:tr h="487675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9/4/09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21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33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-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-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-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2.50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/>
                        <a:t>-</a:t>
                      </a:r>
                      <a:endParaRPr lang="en-CA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10.49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</a:tr>
              <a:tr h="487675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9/5/09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24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-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-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-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-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/>
                        <a:t>-</a:t>
                      </a:r>
                      <a:endParaRPr lang="en-CA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/>
                        <a:t>-</a:t>
                      </a:r>
                      <a:endParaRPr lang="en-CA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/>
                        <a:t>26.23</a:t>
                      </a:r>
                      <a:endParaRPr lang="en-CA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907" marR="66907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163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88840"/>
            <a:ext cx="4038600" cy="4525963"/>
          </a:xfrm>
        </p:spPr>
        <p:txBody>
          <a:bodyPr>
            <a:normAutofit/>
          </a:bodyPr>
          <a:lstStyle/>
          <a:p>
            <a:r>
              <a:rPr lang="en-CA" altLang="en-US" dirty="0"/>
              <a:t>Spending hours yourself, not a bookkeeper</a:t>
            </a:r>
          </a:p>
          <a:p>
            <a:r>
              <a:rPr lang="en-CA" altLang="en-US" dirty="0"/>
              <a:t>Not collecting receipts</a:t>
            </a:r>
          </a:p>
          <a:p>
            <a:r>
              <a:rPr lang="en-CA" altLang="en-US" dirty="0"/>
              <a:t>Not filing taxes</a:t>
            </a:r>
          </a:p>
          <a:p>
            <a:r>
              <a:rPr lang="en-CA" altLang="en-US" dirty="0"/>
              <a:t>Not paying taxes</a:t>
            </a:r>
          </a:p>
          <a:p>
            <a:r>
              <a:rPr lang="en-CA" altLang="en-US" dirty="0"/>
              <a:t>Not taking advantage of all of the tax rebates and throwing money away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altLang="en-US" dirty="0"/>
              <a:t>Retain and collect your receipts</a:t>
            </a:r>
          </a:p>
          <a:p>
            <a:r>
              <a:rPr lang="en-CA" altLang="en-US" dirty="0"/>
              <a:t>Create a single file to put all of your receipts</a:t>
            </a:r>
          </a:p>
          <a:p>
            <a:r>
              <a:rPr lang="en-CA" altLang="en-US" dirty="0"/>
              <a:t>Create a single database</a:t>
            </a:r>
          </a:p>
          <a:p>
            <a:r>
              <a:rPr lang="en-CA" altLang="en-US" dirty="0"/>
              <a:t>Start looking for a bookkeeper</a:t>
            </a:r>
          </a:p>
          <a:p>
            <a:r>
              <a:rPr lang="en-CA" altLang="en-US" dirty="0"/>
              <a:t>Use a bookkeeper after the first three months</a:t>
            </a:r>
          </a:p>
          <a:p>
            <a:r>
              <a:rPr lang="en-CA" altLang="en-US" dirty="0"/>
              <a:t>Adjust how your collect based on bookkeeper’s recommendations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571219" y="1872208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60848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 smtClean="0"/>
              <a:t>Date</a:t>
            </a:r>
          </a:p>
          <a:p>
            <a:pPr lvl="0"/>
            <a:r>
              <a:rPr lang="en-CA" dirty="0" smtClean="0"/>
              <a:t>Car</a:t>
            </a:r>
          </a:p>
          <a:p>
            <a:pPr lvl="0"/>
            <a:r>
              <a:rPr lang="en-CA" dirty="0" smtClean="0"/>
              <a:t>Location</a:t>
            </a:r>
          </a:p>
          <a:p>
            <a:pPr lvl="0"/>
            <a:r>
              <a:rPr lang="en-CA" dirty="0" smtClean="0"/>
              <a:t>Entertainment</a:t>
            </a:r>
          </a:p>
          <a:p>
            <a:pPr lvl="0"/>
            <a:r>
              <a:rPr lang="en-CA" dirty="0" smtClean="0"/>
              <a:t>Talk</a:t>
            </a:r>
          </a:p>
          <a:p>
            <a:pPr lvl="0"/>
            <a:r>
              <a:rPr lang="en-CA" dirty="0" smtClean="0"/>
              <a:t>General</a:t>
            </a:r>
            <a:endParaRPr lang="en-CA" dirty="0"/>
          </a:p>
          <a:p>
            <a:r>
              <a:rPr lang="en-CA" dirty="0"/>
              <a:t>Example</a:t>
            </a:r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Learn how to be more organized for tax expenses. Make taxes easier.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solidFill>
                  <a:schemeClr val="tx2">
                    <a:lumMod val="10000"/>
                  </a:schemeClr>
                </a:solidFill>
              </a:rPr>
              <a:t>Create a tax organization system from day </a:t>
            </a:r>
            <a:r>
              <a:rPr lang="en-CA" sz="4800" b="1" dirty="0" smtClean="0">
                <a:solidFill>
                  <a:schemeClr val="tx2">
                    <a:lumMod val="10000"/>
                  </a:schemeClr>
                </a:solidFill>
              </a:rPr>
              <a:t>one. </a:t>
            </a:r>
            <a:endParaRPr lang="en-CA" sz="4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2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/>
          <a:lstStyle/>
          <a:p>
            <a:r>
              <a:rPr lang="en-CA" altLang="en-US" sz="2600" smtClean="0"/>
              <a:t>If you took a potential customer to a restaurant, that would be...</a:t>
            </a:r>
          </a:p>
          <a:p>
            <a:r>
              <a:rPr lang="en-CA" altLang="en-US" sz="2600" smtClean="0"/>
              <a:t>If you work from home a lot but have an office, that would be...</a:t>
            </a:r>
          </a:p>
          <a:p>
            <a:r>
              <a:rPr lang="en-CA" altLang="en-US" sz="2600" smtClean="0"/>
              <a:t>If you have a car but drive your mother to the airport, that would be...</a:t>
            </a:r>
          </a:p>
          <a:p>
            <a:r>
              <a:rPr lang="en-CA" altLang="en-US" sz="2600" smtClean="0"/>
              <a:t>If you call a friend on your office phone, that would be...</a:t>
            </a:r>
          </a:p>
          <a:p>
            <a:r>
              <a:rPr lang="en-CA" altLang="en-US" sz="2600" smtClean="0"/>
              <a:t>If you call a friend on your cell phone, that would be...</a:t>
            </a:r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mtClean="0"/>
              <a:t>Practice Quiz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90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2317841"/>
            <a:ext cx="303468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/>
              <a:t>Learn how to be more organized for tax expenses</a:t>
            </a:r>
            <a:r>
              <a:rPr lang="en-CA" sz="4000" dirty="0" smtClean="0"/>
              <a:t>. Make taxes easier.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99189"/>
            <a:ext cx="5017740" cy="33451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999381"/>
            <a:ext cx="3024336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/>
              <a:t>Date</a:t>
            </a:r>
          </a:p>
          <a:p>
            <a:pPr lvl="0"/>
            <a:r>
              <a:rPr lang="en-CA" dirty="0"/>
              <a:t>Car</a:t>
            </a:r>
          </a:p>
          <a:p>
            <a:pPr lvl="0"/>
            <a:r>
              <a:rPr lang="en-CA" dirty="0"/>
              <a:t>Location</a:t>
            </a:r>
          </a:p>
          <a:p>
            <a:pPr lvl="0"/>
            <a:r>
              <a:rPr lang="en-CA" dirty="0"/>
              <a:t>Entertainment</a:t>
            </a:r>
          </a:p>
          <a:p>
            <a:pPr lvl="0"/>
            <a:r>
              <a:rPr lang="en-CA" dirty="0"/>
              <a:t>Talk</a:t>
            </a:r>
          </a:p>
          <a:p>
            <a:pPr lvl="0"/>
            <a:r>
              <a:rPr lang="en-CA" dirty="0"/>
              <a:t>General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419872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48075"/>
            <a:ext cx="4572000" cy="2242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0786" y="6346177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6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Date</a:t>
            </a:r>
          </a:p>
        </p:txBody>
      </p:sp>
      <p:sp>
        <p:nvSpPr>
          <p:cNvPr id="7171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altLang="en-US" smtClean="0"/>
          </a:p>
          <a:p>
            <a:endParaRPr lang="en-CA" altLang="en-US" smtClean="0"/>
          </a:p>
          <a:p>
            <a:r>
              <a:rPr lang="en-CA" altLang="en-US" smtClean="0"/>
              <a:t>Stay organized</a:t>
            </a:r>
          </a:p>
          <a:p>
            <a:r>
              <a:rPr lang="en-CA" altLang="en-US" smtClean="0"/>
              <a:t>Do a little each day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33185068"/>
              </p:ext>
            </p:extLst>
          </p:nvPr>
        </p:nvGraphicFramePr>
        <p:xfrm>
          <a:off x="4648200" y="2052786"/>
          <a:ext cx="4038600" cy="440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88011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Date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Records</a:t>
                      </a:r>
                      <a:endParaRPr lang="en-CA" sz="1800" dirty="0"/>
                    </a:p>
                  </a:txBody>
                  <a:tcPr/>
                </a:tc>
              </a:tr>
              <a:tr h="88011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Sept</a:t>
                      </a:r>
                      <a:r>
                        <a:rPr lang="en-CA" sz="1800" baseline="0" dirty="0" smtClean="0"/>
                        <a:t> 1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/>
                </a:tc>
              </a:tr>
              <a:tr h="88011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Sept 2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/>
                </a:tc>
              </a:tr>
              <a:tr h="88011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Sept 3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/>
                </a:tc>
              </a:tr>
              <a:tr h="88011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/>
                        <a:t>Sept 4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167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Car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sz="half" idx="2"/>
          </p:nvPr>
        </p:nvSpPr>
        <p:spPr>
          <a:xfrm>
            <a:off x="6084332" y="2011680"/>
            <a:ext cx="3059668" cy="4441656"/>
          </a:xfrm>
        </p:spPr>
        <p:txBody>
          <a:bodyPr/>
          <a:lstStyle/>
          <a:p>
            <a:r>
              <a:rPr lang="en-CA" altLang="en-US" dirty="0" smtClean="0"/>
              <a:t>Personal Car Miles versus Work Car Miles</a:t>
            </a:r>
          </a:p>
          <a:p>
            <a:r>
              <a:rPr lang="en-CA" altLang="en-US" dirty="0" smtClean="0"/>
              <a:t>Lease? Bought outright?</a:t>
            </a:r>
          </a:p>
          <a:p>
            <a:r>
              <a:rPr lang="en-CA" altLang="en-US" dirty="0" smtClean="0"/>
              <a:t>Repair </a:t>
            </a:r>
          </a:p>
          <a:p>
            <a:r>
              <a:rPr lang="en-CA" altLang="en-US" dirty="0" smtClean="0"/>
              <a:t>Insurance </a:t>
            </a:r>
          </a:p>
          <a:p>
            <a:r>
              <a:rPr lang="en-CA" altLang="en-US" dirty="0" smtClean="0"/>
              <a:t>Registration </a:t>
            </a:r>
          </a:p>
          <a:p>
            <a:r>
              <a:rPr lang="en-CA" altLang="en-US" dirty="0" smtClean="0"/>
              <a:t>Gas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1792936"/>
            <a:ext cx="7777028" cy="5065064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15829" y="642285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65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Location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2374035" cy="4206240"/>
          </a:xfrm>
        </p:spPr>
        <p:txBody>
          <a:bodyPr/>
          <a:lstStyle/>
          <a:p>
            <a:endParaRPr lang="en-CA" altLang="en-US" dirty="0" smtClean="0"/>
          </a:p>
          <a:p>
            <a:endParaRPr lang="en-CA" altLang="en-US" dirty="0" smtClean="0"/>
          </a:p>
          <a:p>
            <a:r>
              <a:rPr lang="en-CA" altLang="en-US" dirty="0" smtClean="0"/>
              <a:t>Rent or mortgage</a:t>
            </a:r>
          </a:p>
          <a:p>
            <a:r>
              <a:rPr lang="en-CA" altLang="en-US" dirty="0" smtClean="0"/>
              <a:t>Utilities</a:t>
            </a:r>
          </a:p>
          <a:p>
            <a:r>
              <a:rPr lang="en-CA" altLang="en-US" dirty="0" smtClean="0"/>
              <a:t>Property taxes </a:t>
            </a:r>
          </a:p>
          <a:p>
            <a:r>
              <a:rPr lang="en-CA" altLang="en-US" dirty="0" smtClean="0"/>
              <a:t>Repairs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44824"/>
            <a:ext cx="7541868" cy="5026061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1000795" y="6436664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55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Entertainment</a:t>
            </a:r>
          </a:p>
        </p:txBody>
      </p:sp>
      <p:sp>
        <p:nvSpPr>
          <p:cNvPr id="10243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altLang="en-US" smtClean="0"/>
              <a:t>Coffees</a:t>
            </a:r>
          </a:p>
          <a:p>
            <a:r>
              <a:rPr lang="en-CA" altLang="en-US" smtClean="0"/>
              <a:t>Lunches</a:t>
            </a:r>
          </a:p>
          <a:p>
            <a:r>
              <a:rPr lang="en-CA" altLang="en-US" smtClean="0"/>
              <a:t>Breakfasts</a:t>
            </a:r>
          </a:p>
          <a:p>
            <a:r>
              <a:rPr lang="en-CA" altLang="en-US" smtClean="0"/>
              <a:t>Dinners </a:t>
            </a:r>
          </a:p>
          <a:p>
            <a:r>
              <a:rPr lang="en-CA" altLang="en-US" smtClean="0"/>
              <a:t>Sports games</a:t>
            </a:r>
          </a:p>
          <a:p>
            <a:r>
              <a:rPr lang="en-CA" altLang="en-US" smtClean="0"/>
              <a:t>Golf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30860"/>
            <a:ext cx="5053139" cy="5048582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317" y="6401302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25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344</TotalTime>
  <Words>463</Words>
  <Application>Microsoft Office PowerPoint</Application>
  <PresentationFormat>On-screen Show (4:3)</PresentationFormat>
  <Paragraphs>173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Corbel</vt:lpstr>
      <vt:lpstr>Times New Roman</vt:lpstr>
      <vt:lpstr>Wingdings</vt:lpstr>
      <vt:lpstr>Banded</vt:lpstr>
      <vt:lpstr>Tax Tips</vt:lpstr>
      <vt:lpstr>Practice Quiz</vt:lpstr>
      <vt:lpstr>The Goal</vt:lpstr>
      <vt:lpstr>Key Points</vt:lpstr>
      <vt:lpstr>Worksheet</vt:lpstr>
      <vt:lpstr>Date</vt:lpstr>
      <vt:lpstr>Car</vt:lpstr>
      <vt:lpstr>Location</vt:lpstr>
      <vt:lpstr>Entertainment</vt:lpstr>
      <vt:lpstr>Talk</vt:lpstr>
      <vt:lpstr>General</vt:lpstr>
      <vt:lpstr>Example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62</cp:revision>
  <dcterms:created xsi:type="dcterms:W3CDTF">2009-12-07T18:18:58Z</dcterms:created>
  <dcterms:modified xsi:type="dcterms:W3CDTF">2018-09-18T21:42:14Z</dcterms:modified>
</cp:coreProperties>
</file>