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5" r:id="rId3"/>
    <p:sldId id="267" r:id="rId4"/>
    <p:sldId id="257" r:id="rId5"/>
    <p:sldId id="293" r:id="rId6"/>
    <p:sldId id="287" r:id="rId7"/>
    <p:sldId id="288" r:id="rId8"/>
    <p:sldId id="289" r:id="rId9"/>
    <p:sldId id="290" r:id="rId10"/>
    <p:sldId id="291" r:id="rId11"/>
    <p:sldId id="292" r:id="rId12"/>
    <p:sldId id="275" r:id="rId13"/>
    <p:sldId id="273" r:id="rId14"/>
    <p:sldId id="263" r:id="rId15"/>
    <p:sldId id="277" r:id="rId16"/>
    <p:sldId id="276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3659C-CA84-40EE-B9D9-325135FF5C12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53EE5-30DB-473E-BCEB-CC7DD122FD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89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53EE5-30DB-473E-BCEB-CC7DD122FD4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214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B4C2-8D21-430E-84A3-B0900A0F297F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74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3765-A90D-4A5F-BFD4-3F92FCB024C4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766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7A3E3EE3-9DFF-42E9-81DB-141FBD2AEE6D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047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23EF-5AA6-4443-B766-9E489E66F831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5843-FD91-44B2-9658-C79EB1CB6101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9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09B8E0-0784-4176-995F-51FB8FC56507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9088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59ED-4507-41EE-A81B-17B735A5E849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426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B573-B0F5-421C-8264-E465B34D313E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3930-95DB-4FBA-818F-93D851D7843E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2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F9C3-DFA7-4716-A29D-A13A00BE3074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016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AE2A-56F4-4149-A132-F5CB9C82F52A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92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4DFB-7E43-4B68-BFBE-EBF3C6BA9CBD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69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6065C4E-E5A5-41DE-A8F4-615DA2ABC54D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8712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779912" y="-100013"/>
            <a:ext cx="4892675" cy="1470026"/>
          </a:xfrm>
        </p:spPr>
        <p:txBody>
          <a:bodyPr>
            <a:normAutofit/>
          </a:bodyPr>
          <a:lstStyle/>
          <a:p>
            <a:pPr algn="l"/>
            <a:r>
              <a:rPr lang="en-CA" sz="4800" b="1" i="1" dirty="0" smtClean="0">
                <a:solidFill>
                  <a:srgbClr val="002060"/>
                </a:solidFill>
              </a:rPr>
              <a:t>Risk Analysis</a:t>
            </a:r>
            <a:endParaRPr lang="en-CA" sz="48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644008" y="981075"/>
            <a:ext cx="2582862" cy="19764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CA" sz="2800" b="1" i="1" dirty="0" smtClean="0">
                <a:solidFill>
                  <a:srgbClr val="002060"/>
                </a:solidFill>
              </a:rPr>
              <a:t>Keep a look out.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38291" y="5454352"/>
            <a:ext cx="4186237" cy="1143000"/>
          </a:xfrm>
        </p:spPr>
        <p:txBody>
          <a:bodyPr/>
          <a:lstStyle/>
          <a:p>
            <a:r>
              <a:rPr lang="en-CA" dirty="0" smtClean="0"/>
              <a:t>Customers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239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188640"/>
            <a:ext cx="3466728" cy="1642194"/>
          </a:xfrm>
        </p:spPr>
        <p:txBody>
          <a:bodyPr/>
          <a:lstStyle/>
          <a:p>
            <a:r>
              <a:rPr lang="en-CA" dirty="0" smtClean="0"/>
              <a:t>Competition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www.SmallBusinessSolver.com © 2018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4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344675"/>
              </p:ext>
            </p:extLst>
          </p:nvPr>
        </p:nvGraphicFramePr>
        <p:xfrm>
          <a:off x="107504" y="836712"/>
          <a:ext cx="8856983" cy="603619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40160"/>
                <a:gridCol w="2808312"/>
                <a:gridCol w="4608511"/>
              </a:tblGrid>
              <a:tr h="630762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External Element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83" marR="58383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Trends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83" marR="58383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How Could This Impact My Business?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83" marR="58383" marT="0" marB="0"/>
                </a:tc>
              </a:tr>
              <a:tr h="1054779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Government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83" marR="58383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Requirement to wear safety </a:t>
                      </a:r>
                      <a:r>
                        <a:rPr lang="en-CA" sz="1600" dirty="0" smtClean="0">
                          <a:effectLst/>
                        </a:rPr>
                        <a:t>protection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</a:rPr>
                        <a:t> Push </a:t>
                      </a:r>
                      <a:r>
                        <a:rPr lang="en-CA" sz="1600" dirty="0">
                          <a:effectLst/>
                        </a:rPr>
                        <a:t>towards kids becoming more active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83" marR="58383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Skateboarding not being seen as cool.  But there could be an opportunity to provide safety equipment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There could be government programs available to customers when they buy products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83" marR="58383" marT="0" marB="0"/>
                </a:tc>
              </a:tr>
              <a:tr h="84382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Economy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83" marR="58383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Economic downturn could make consumer spending on leisure products decrease.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83" marR="58383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Skateboarding and outdoor is a less expensive outdoor sport which could still be in the budget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Opportunity to explore a used market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83" marR="58383" marT="0" marB="0"/>
                </a:tc>
              </a:tr>
              <a:tr h="84382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Technology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83" marR="58383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Young males are some of the highest users of the internet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83" marR="58383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Less outdoor activity as customers are on computers more often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Opportunity to tie the customers to the store virally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83" marR="58383" marT="0" marB="0"/>
                </a:tc>
              </a:tr>
              <a:tr h="84382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Consumers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83" marR="58383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Skateboarding is increasing in the suburbs with skate parks being created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83" marR="58383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Customers are not coming downtown to skate exclusively as there are now other options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Opportunity to have a second location in </a:t>
                      </a:r>
                      <a:r>
                        <a:rPr lang="en-CA" sz="1600" dirty="0" smtClean="0">
                          <a:effectLst/>
                        </a:rPr>
                        <a:t>suburbs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83" marR="58383" marT="0" marB="0"/>
                </a:tc>
              </a:tr>
              <a:tr h="84382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Competition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83" marR="58383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Other skateboarding stores in the area are beginning to expand their product line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83" marR="58383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May provide more types of products, but not as many brands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Employees may no longer be experts in </a:t>
                      </a:r>
                      <a:r>
                        <a:rPr lang="en-CA" sz="1600" dirty="0" smtClean="0">
                          <a:effectLst/>
                        </a:rPr>
                        <a:t>products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83" marR="58383" marT="0" marB="0"/>
                </a:tc>
              </a:tr>
              <a:tr h="84382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Other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83" marR="58383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Rollerblades, long boards, scooters, and </a:t>
                      </a:r>
                      <a:r>
                        <a:rPr lang="en-CA" sz="1600" dirty="0" smtClean="0">
                          <a:effectLst/>
                        </a:rPr>
                        <a:t>outdoor </a:t>
                      </a:r>
                      <a:r>
                        <a:rPr lang="en-CA" sz="1600" dirty="0">
                          <a:effectLst/>
                        </a:rPr>
                        <a:t>toys are constantly being </a:t>
                      </a:r>
                      <a:r>
                        <a:rPr lang="en-CA" sz="1600" dirty="0" smtClean="0">
                          <a:effectLst/>
                        </a:rPr>
                        <a:t>invented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83" marR="58383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Must pay attention to all new products to see if there is an opportunity to offer it in store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83" marR="58383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60032" y="6520259"/>
            <a:ext cx="4060627" cy="365125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www.SmallBusinessSolver.com © 2018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2071389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Not re-assessing as often as necessary</a:t>
            </a:r>
          </a:p>
          <a:p>
            <a:pPr lvl="0"/>
            <a:r>
              <a:rPr lang="en-CA" dirty="0"/>
              <a:t>Being intimidated and threatened by change</a:t>
            </a:r>
          </a:p>
          <a:p>
            <a:pPr lvl="0"/>
            <a:r>
              <a:rPr lang="en-CA" dirty="0"/>
              <a:t>Neglecting a change that will impact your business</a:t>
            </a:r>
          </a:p>
          <a:p>
            <a:pPr lvl="0"/>
            <a:r>
              <a:rPr lang="en-CA" dirty="0"/>
              <a:t>Forgetting to create a plan to mitigate risks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CA"/>
              <a:t>Prioritize which risks are the highest</a:t>
            </a:r>
          </a:p>
          <a:p>
            <a:pPr lvl="0"/>
            <a:r>
              <a:rPr lang="en-CA" dirty="0"/>
              <a:t>Create a plan for the highest risk factor</a:t>
            </a:r>
          </a:p>
          <a:p>
            <a:pPr lvl="0"/>
            <a:r>
              <a:rPr lang="en-CA" dirty="0"/>
              <a:t>Continue to monitor high risk components more often than the other factors</a:t>
            </a:r>
          </a:p>
          <a:p>
            <a:pPr lvl="0"/>
            <a:r>
              <a:rPr lang="en-CA" dirty="0"/>
              <a:t>Keep in touch with other industry players to stay informed of things before they become public knowledge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705991" y="1806391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999381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/>
              <a:t>Trends</a:t>
            </a:r>
          </a:p>
          <a:p>
            <a:pPr lvl="1"/>
            <a:r>
              <a:rPr lang="en-CA" dirty="0"/>
              <a:t>Government</a:t>
            </a:r>
          </a:p>
          <a:p>
            <a:pPr lvl="1"/>
            <a:r>
              <a:rPr lang="en-CA" dirty="0"/>
              <a:t>Economy</a:t>
            </a:r>
          </a:p>
          <a:p>
            <a:pPr lvl="1"/>
            <a:r>
              <a:rPr lang="en-CA" dirty="0"/>
              <a:t>Technology</a:t>
            </a:r>
          </a:p>
          <a:p>
            <a:pPr lvl="1"/>
            <a:r>
              <a:rPr lang="en-CA" dirty="0"/>
              <a:t>Customers</a:t>
            </a:r>
          </a:p>
          <a:p>
            <a:pPr lvl="1"/>
            <a:r>
              <a:rPr lang="en-CA" dirty="0"/>
              <a:t>Competition</a:t>
            </a:r>
          </a:p>
          <a:p>
            <a:pPr lvl="0"/>
            <a:r>
              <a:rPr lang="en-CA" dirty="0"/>
              <a:t>How could this impact your business?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772816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1792936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Understanding the external environment of your </a:t>
            </a:r>
            <a:r>
              <a:rPr lang="en-CA" sz="3600" dirty="0" smtClean="0"/>
              <a:t>business.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348880"/>
            <a:ext cx="3653444" cy="36492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002060"/>
                </a:solidFill>
              </a:rPr>
              <a:t>Any change in the environment can be an opportunity. A rainy day will mean an increase in umbrella sales.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5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3" y="0"/>
            <a:ext cx="83903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116855"/>
            <a:ext cx="9144000" cy="791865"/>
          </a:xfrm>
        </p:spPr>
        <p:txBody>
          <a:bodyPr>
            <a:normAutofit/>
          </a:bodyPr>
          <a:lstStyle/>
          <a:p>
            <a:r>
              <a:rPr lang="en-CA" dirty="0" smtClean="0"/>
              <a:t>Don’t let things creep up on you.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07504" y="2143397"/>
            <a:ext cx="34426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/>
              <a:t>Understanding the external environment </a:t>
            </a:r>
            <a:r>
              <a:rPr lang="en-CA" sz="4000" dirty="0" smtClean="0"/>
              <a:t>of </a:t>
            </a:r>
            <a:r>
              <a:rPr lang="en-CA" sz="4000" dirty="0"/>
              <a:t>your </a:t>
            </a:r>
            <a:r>
              <a:rPr lang="en-CA" sz="4000" dirty="0" smtClean="0"/>
              <a:t>business. </a:t>
            </a:r>
            <a:r>
              <a:rPr lang="en-CA" sz="4000" dirty="0"/>
              <a:t>	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2" y="2298204"/>
            <a:ext cx="5449788" cy="36331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2071389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/>
              <a:t>Trends</a:t>
            </a:r>
          </a:p>
          <a:p>
            <a:pPr lvl="1"/>
            <a:r>
              <a:rPr lang="en-CA" dirty="0"/>
              <a:t>Government</a:t>
            </a:r>
          </a:p>
          <a:p>
            <a:pPr lvl="1"/>
            <a:r>
              <a:rPr lang="en-CA" dirty="0"/>
              <a:t>Economy</a:t>
            </a:r>
          </a:p>
          <a:p>
            <a:pPr lvl="1"/>
            <a:r>
              <a:rPr lang="en-CA" dirty="0"/>
              <a:t>Technology</a:t>
            </a:r>
          </a:p>
          <a:p>
            <a:pPr lvl="1"/>
            <a:r>
              <a:rPr lang="en-CA" dirty="0"/>
              <a:t>Customers</a:t>
            </a:r>
          </a:p>
          <a:p>
            <a:pPr lvl="1"/>
            <a:r>
              <a:rPr lang="en-CA" dirty="0"/>
              <a:t>Competition</a:t>
            </a:r>
          </a:p>
          <a:p>
            <a:pPr lvl="0"/>
            <a:r>
              <a:rPr lang="en-CA" dirty="0"/>
              <a:t>How could this impact your business?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816424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8" y="2167607"/>
            <a:ext cx="5024230" cy="428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42285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65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3251200" cy="1143000"/>
          </a:xfrm>
        </p:spPr>
        <p:txBody>
          <a:bodyPr/>
          <a:lstStyle/>
          <a:p>
            <a:r>
              <a:rPr lang="en-CA" dirty="0" smtClean="0"/>
              <a:t>Trends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64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841"/>
            <a:ext cx="9144000" cy="6082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28734"/>
            <a:ext cx="3754437" cy="785668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Government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023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339"/>
            <a:ext cx="9144000" cy="581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842" y="5373216"/>
            <a:ext cx="3491880" cy="11430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Economy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203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43" y="0"/>
            <a:ext cx="79361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55875" y="2286000"/>
            <a:ext cx="4032250" cy="11430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58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303</TotalTime>
  <Words>467</Words>
  <Application>Microsoft Office PowerPoint</Application>
  <PresentationFormat>On-screen Show (4:3)</PresentationFormat>
  <Paragraphs>97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Corbel</vt:lpstr>
      <vt:lpstr>Times New Roman</vt:lpstr>
      <vt:lpstr>Wingdings</vt:lpstr>
      <vt:lpstr>Banded</vt:lpstr>
      <vt:lpstr>Risk Analysis</vt:lpstr>
      <vt:lpstr>Don’t let things creep up on you.</vt:lpstr>
      <vt:lpstr>The Goal</vt:lpstr>
      <vt:lpstr>Key Points</vt:lpstr>
      <vt:lpstr>Worksheet</vt:lpstr>
      <vt:lpstr>Trends</vt:lpstr>
      <vt:lpstr>Government</vt:lpstr>
      <vt:lpstr>Economy</vt:lpstr>
      <vt:lpstr>Technology</vt:lpstr>
      <vt:lpstr>Customers</vt:lpstr>
      <vt:lpstr>Competition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77</cp:revision>
  <dcterms:created xsi:type="dcterms:W3CDTF">2009-12-07T18:18:58Z</dcterms:created>
  <dcterms:modified xsi:type="dcterms:W3CDTF">2018-09-18T21:36:06Z</dcterms:modified>
</cp:coreProperties>
</file>