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5" r:id="rId3"/>
    <p:sldId id="267" r:id="rId4"/>
    <p:sldId id="257" r:id="rId5"/>
    <p:sldId id="287" r:id="rId6"/>
    <p:sldId id="289" r:id="rId7"/>
    <p:sldId id="290" r:id="rId8"/>
    <p:sldId id="291" r:id="rId9"/>
    <p:sldId id="292" r:id="rId10"/>
    <p:sldId id="293" r:id="rId11"/>
    <p:sldId id="294" r:id="rId12"/>
    <p:sldId id="295" r:id="rId13"/>
    <p:sldId id="296" r:id="rId14"/>
    <p:sldId id="273" r:id="rId15"/>
    <p:sldId id="263" r:id="rId16"/>
    <p:sldId id="277" r:id="rId17"/>
    <p:sldId id="276"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1B127-F4F5-4543-B98F-488C816728A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E630052F-3A7E-450A-B134-ACE40615B3A6}">
      <dgm:prSet phldrT="[Text]"/>
      <dgm:spPr/>
      <dgm:t>
        <a:bodyPr/>
        <a:lstStyle/>
        <a:p>
          <a:r>
            <a:rPr lang="en-CA" dirty="0" smtClean="0"/>
            <a:t>Haircuts</a:t>
          </a:r>
          <a:endParaRPr lang="en-CA" dirty="0"/>
        </a:p>
      </dgm:t>
    </dgm:pt>
    <dgm:pt modelId="{B378D4D5-A538-48B8-BCDB-A41411D01F8D}" type="parTrans" cxnId="{25D60FF1-8536-4567-8C9C-79D62ED0FCAE}">
      <dgm:prSet/>
      <dgm:spPr/>
      <dgm:t>
        <a:bodyPr/>
        <a:lstStyle/>
        <a:p>
          <a:endParaRPr lang="en-CA"/>
        </a:p>
      </dgm:t>
    </dgm:pt>
    <dgm:pt modelId="{A239D09E-982C-4601-84A8-453865B70353}" type="sibTrans" cxnId="{25D60FF1-8536-4567-8C9C-79D62ED0FCAE}">
      <dgm:prSet/>
      <dgm:spPr/>
      <dgm:t>
        <a:bodyPr/>
        <a:lstStyle/>
        <a:p>
          <a:endParaRPr lang="en-CA"/>
        </a:p>
      </dgm:t>
    </dgm:pt>
    <dgm:pt modelId="{C36F053D-94E4-416E-B599-060D807AB255}" type="pres">
      <dgm:prSet presAssocID="{10B1B127-F4F5-4543-B98F-488C816728A9}" presName="Name0" presStyleCnt="0">
        <dgm:presLayoutVars>
          <dgm:chMax val="1"/>
          <dgm:dir/>
          <dgm:animLvl val="ctr"/>
          <dgm:resizeHandles val="exact"/>
        </dgm:presLayoutVars>
      </dgm:prSet>
      <dgm:spPr/>
      <dgm:t>
        <a:bodyPr/>
        <a:lstStyle/>
        <a:p>
          <a:endParaRPr lang="en-CA"/>
        </a:p>
      </dgm:t>
    </dgm:pt>
    <dgm:pt modelId="{E3F8C814-6079-4E3B-91D3-64A178B59496}" type="pres">
      <dgm:prSet presAssocID="{E630052F-3A7E-450A-B134-ACE40615B3A6}" presName="centerShape" presStyleLbl="node0" presStyleIdx="0" presStyleCnt="1"/>
      <dgm:spPr/>
      <dgm:t>
        <a:bodyPr/>
        <a:lstStyle/>
        <a:p>
          <a:endParaRPr lang="en-CA"/>
        </a:p>
      </dgm:t>
    </dgm:pt>
  </dgm:ptLst>
  <dgm:cxnLst>
    <dgm:cxn modelId="{FDB76714-20B7-4C01-ADC8-6D2CF9D62B3F}" type="presOf" srcId="{E630052F-3A7E-450A-B134-ACE40615B3A6}" destId="{E3F8C814-6079-4E3B-91D3-64A178B59496}" srcOrd="0" destOrd="0" presId="urn:microsoft.com/office/officeart/2005/8/layout/radial6"/>
    <dgm:cxn modelId="{25D60FF1-8536-4567-8C9C-79D62ED0FCAE}" srcId="{10B1B127-F4F5-4543-B98F-488C816728A9}" destId="{E630052F-3A7E-450A-B134-ACE40615B3A6}" srcOrd="0" destOrd="0" parTransId="{B378D4D5-A538-48B8-BCDB-A41411D01F8D}" sibTransId="{A239D09E-982C-4601-84A8-453865B70353}"/>
    <dgm:cxn modelId="{A200A05B-4DB2-43C2-8275-56B7FEA407C4}" type="presOf" srcId="{10B1B127-F4F5-4543-B98F-488C816728A9}" destId="{C36F053D-94E4-416E-B599-060D807AB255}" srcOrd="0" destOrd="0" presId="urn:microsoft.com/office/officeart/2005/8/layout/radial6"/>
    <dgm:cxn modelId="{6301A04E-8CF9-48CE-8601-ABDACEA7AB03}" type="presParOf" srcId="{C36F053D-94E4-416E-B599-060D807AB255}" destId="{E3F8C814-6079-4E3B-91D3-64A178B59496}"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1B127-F4F5-4543-B98F-488C816728A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E630052F-3A7E-450A-B134-ACE40615B3A6}">
      <dgm:prSet phldrT="[Text]"/>
      <dgm:spPr/>
      <dgm:t>
        <a:bodyPr/>
        <a:lstStyle/>
        <a:p>
          <a:r>
            <a:rPr lang="en-CA" dirty="0" smtClean="0"/>
            <a:t>Haircuts</a:t>
          </a:r>
          <a:endParaRPr lang="en-CA" dirty="0"/>
        </a:p>
      </dgm:t>
    </dgm:pt>
    <dgm:pt modelId="{B378D4D5-A538-48B8-BCDB-A41411D01F8D}" type="parTrans" cxnId="{25D60FF1-8536-4567-8C9C-79D62ED0FCAE}">
      <dgm:prSet/>
      <dgm:spPr/>
      <dgm:t>
        <a:bodyPr/>
        <a:lstStyle/>
        <a:p>
          <a:endParaRPr lang="en-CA"/>
        </a:p>
      </dgm:t>
    </dgm:pt>
    <dgm:pt modelId="{A239D09E-982C-4601-84A8-453865B70353}" type="sibTrans" cxnId="{25D60FF1-8536-4567-8C9C-79D62ED0FCAE}">
      <dgm:prSet/>
      <dgm:spPr/>
      <dgm:t>
        <a:bodyPr/>
        <a:lstStyle/>
        <a:p>
          <a:endParaRPr lang="en-CA"/>
        </a:p>
      </dgm:t>
    </dgm:pt>
    <dgm:pt modelId="{09F9BA21-EF45-49FF-AA5B-B649986559A1}">
      <dgm:prSet phldrT="[Text]"/>
      <dgm:spPr/>
      <dgm:t>
        <a:bodyPr/>
        <a:lstStyle/>
        <a:p>
          <a:r>
            <a:rPr lang="en-CA" dirty="0" smtClean="0"/>
            <a:t>Cutting</a:t>
          </a:r>
          <a:endParaRPr lang="en-CA" dirty="0"/>
        </a:p>
      </dgm:t>
    </dgm:pt>
    <dgm:pt modelId="{0DBE6D73-1F05-4A3A-A8B8-94C5BA4879F0}" type="parTrans" cxnId="{E6F504FC-4970-4686-BAC3-E98690C1706E}">
      <dgm:prSet/>
      <dgm:spPr/>
      <dgm:t>
        <a:bodyPr/>
        <a:lstStyle/>
        <a:p>
          <a:endParaRPr lang="en-CA"/>
        </a:p>
      </dgm:t>
    </dgm:pt>
    <dgm:pt modelId="{D38B4AB8-4D8F-41C1-939F-09557297D912}" type="sibTrans" cxnId="{E6F504FC-4970-4686-BAC3-E98690C1706E}">
      <dgm:prSet/>
      <dgm:spPr/>
      <dgm:t>
        <a:bodyPr/>
        <a:lstStyle/>
        <a:p>
          <a:endParaRPr lang="en-CA"/>
        </a:p>
      </dgm:t>
    </dgm:pt>
    <dgm:pt modelId="{0B1C8DBB-87A8-44EC-A80E-B2AAD33CF825}">
      <dgm:prSet phldrT="[Text]"/>
      <dgm:spPr/>
      <dgm:t>
        <a:bodyPr/>
        <a:lstStyle/>
        <a:p>
          <a:r>
            <a:rPr lang="en-CA" dirty="0" smtClean="0"/>
            <a:t>Styling</a:t>
          </a:r>
          <a:endParaRPr lang="en-CA" dirty="0"/>
        </a:p>
      </dgm:t>
    </dgm:pt>
    <dgm:pt modelId="{653D4DB4-F857-45A4-9D2A-DF757D91945E}" type="parTrans" cxnId="{6A5F9D7D-9E7A-40C1-AA62-1BF2F2CCE6D7}">
      <dgm:prSet/>
      <dgm:spPr/>
      <dgm:t>
        <a:bodyPr/>
        <a:lstStyle/>
        <a:p>
          <a:endParaRPr lang="en-CA"/>
        </a:p>
      </dgm:t>
    </dgm:pt>
    <dgm:pt modelId="{A7DE2439-7098-42D5-A6E6-B082BA4852AA}" type="sibTrans" cxnId="{6A5F9D7D-9E7A-40C1-AA62-1BF2F2CCE6D7}">
      <dgm:prSet/>
      <dgm:spPr/>
      <dgm:t>
        <a:bodyPr/>
        <a:lstStyle/>
        <a:p>
          <a:endParaRPr lang="en-CA"/>
        </a:p>
      </dgm:t>
    </dgm:pt>
    <dgm:pt modelId="{275891AA-5263-4E3C-9ACF-B5AEEB63C58A}">
      <dgm:prSet phldrT="[Text]"/>
      <dgm:spPr/>
      <dgm:t>
        <a:bodyPr/>
        <a:lstStyle/>
        <a:p>
          <a:r>
            <a:rPr lang="en-CA" dirty="0" smtClean="0"/>
            <a:t>Product care</a:t>
          </a:r>
          <a:endParaRPr lang="en-CA" dirty="0"/>
        </a:p>
      </dgm:t>
    </dgm:pt>
    <dgm:pt modelId="{0C2A04A8-E6DD-4015-89E8-E273F02D8E29}" type="parTrans" cxnId="{C969D203-7F74-48A8-9E9F-DC93EC58C69A}">
      <dgm:prSet/>
      <dgm:spPr/>
      <dgm:t>
        <a:bodyPr/>
        <a:lstStyle/>
        <a:p>
          <a:endParaRPr lang="en-CA"/>
        </a:p>
      </dgm:t>
    </dgm:pt>
    <dgm:pt modelId="{E06E7973-6D85-4003-9C9F-C092925BD960}" type="sibTrans" cxnId="{C969D203-7F74-48A8-9E9F-DC93EC58C69A}">
      <dgm:prSet/>
      <dgm:spPr/>
      <dgm:t>
        <a:bodyPr/>
        <a:lstStyle/>
        <a:p>
          <a:endParaRPr lang="en-CA"/>
        </a:p>
      </dgm:t>
    </dgm:pt>
    <dgm:pt modelId="{7877F607-0AB1-40FB-ACDB-B15E7393AE41}">
      <dgm:prSet phldrT="[Text]"/>
      <dgm:spPr/>
      <dgm:t>
        <a:bodyPr/>
        <a:lstStyle/>
        <a:p>
          <a:r>
            <a:rPr lang="en-CA" dirty="0" smtClean="0"/>
            <a:t>Colouring</a:t>
          </a:r>
          <a:endParaRPr lang="en-CA" dirty="0"/>
        </a:p>
      </dgm:t>
    </dgm:pt>
    <dgm:pt modelId="{0308FF32-0BE0-4EA4-B87A-AAA25DDD19D9}" type="parTrans" cxnId="{F9EC7823-4265-4135-BDD5-354B7C63A2CC}">
      <dgm:prSet/>
      <dgm:spPr/>
      <dgm:t>
        <a:bodyPr/>
        <a:lstStyle/>
        <a:p>
          <a:endParaRPr lang="en-CA"/>
        </a:p>
      </dgm:t>
    </dgm:pt>
    <dgm:pt modelId="{50C7764F-94E5-441A-B6F8-6C65A62316A3}" type="sibTrans" cxnId="{F9EC7823-4265-4135-BDD5-354B7C63A2CC}">
      <dgm:prSet/>
      <dgm:spPr/>
      <dgm:t>
        <a:bodyPr/>
        <a:lstStyle/>
        <a:p>
          <a:endParaRPr lang="en-CA"/>
        </a:p>
      </dgm:t>
    </dgm:pt>
    <dgm:pt modelId="{C36F053D-94E4-416E-B599-060D807AB255}" type="pres">
      <dgm:prSet presAssocID="{10B1B127-F4F5-4543-B98F-488C816728A9}" presName="Name0" presStyleCnt="0">
        <dgm:presLayoutVars>
          <dgm:chMax val="1"/>
          <dgm:dir/>
          <dgm:animLvl val="ctr"/>
          <dgm:resizeHandles val="exact"/>
        </dgm:presLayoutVars>
      </dgm:prSet>
      <dgm:spPr/>
      <dgm:t>
        <a:bodyPr/>
        <a:lstStyle/>
        <a:p>
          <a:endParaRPr lang="en-CA"/>
        </a:p>
      </dgm:t>
    </dgm:pt>
    <dgm:pt modelId="{E3F8C814-6079-4E3B-91D3-64A178B59496}" type="pres">
      <dgm:prSet presAssocID="{E630052F-3A7E-450A-B134-ACE40615B3A6}" presName="centerShape" presStyleLbl="node0" presStyleIdx="0" presStyleCnt="1"/>
      <dgm:spPr/>
      <dgm:t>
        <a:bodyPr/>
        <a:lstStyle/>
        <a:p>
          <a:endParaRPr lang="en-CA"/>
        </a:p>
      </dgm:t>
    </dgm:pt>
    <dgm:pt modelId="{47DA48EE-4106-4D37-9516-35B2563413ED}" type="pres">
      <dgm:prSet presAssocID="{09F9BA21-EF45-49FF-AA5B-B649986559A1}" presName="node" presStyleLbl="node1" presStyleIdx="0" presStyleCnt="4">
        <dgm:presLayoutVars>
          <dgm:bulletEnabled val="1"/>
        </dgm:presLayoutVars>
      </dgm:prSet>
      <dgm:spPr/>
      <dgm:t>
        <a:bodyPr/>
        <a:lstStyle/>
        <a:p>
          <a:endParaRPr lang="en-CA"/>
        </a:p>
      </dgm:t>
    </dgm:pt>
    <dgm:pt modelId="{4360DB1A-31CE-4A63-99D8-AD2AF18FD272}" type="pres">
      <dgm:prSet presAssocID="{09F9BA21-EF45-49FF-AA5B-B649986559A1}" presName="dummy" presStyleCnt="0"/>
      <dgm:spPr/>
    </dgm:pt>
    <dgm:pt modelId="{53A2CDEE-D12B-4225-A37B-3D658A11083E}" type="pres">
      <dgm:prSet presAssocID="{D38B4AB8-4D8F-41C1-939F-09557297D912}" presName="sibTrans" presStyleLbl="sibTrans2D1" presStyleIdx="0" presStyleCnt="4"/>
      <dgm:spPr/>
      <dgm:t>
        <a:bodyPr/>
        <a:lstStyle/>
        <a:p>
          <a:endParaRPr lang="en-CA"/>
        </a:p>
      </dgm:t>
    </dgm:pt>
    <dgm:pt modelId="{09C74DC8-99C5-47D7-95AA-5EC1CDE05CFF}" type="pres">
      <dgm:prSet presAssocID="{7877F607-0AB1-40FB-ACDB-B15E7393AE41}" presName="node" presStyleLbl="node1" presStyleIdx="1" presStyleCnt="4">
        <dgm:presLayoutVars>
          <dgm:bulletEnabled val="1"/>
        </dgm:presLayoutVars>
      </dgm:prSet>
      <dgm:spPr/>
      <dgm:t>
        <a:bodyPr/>
        <a:lstStyle/>
        <a:p>
          <a:endParaRPr lang="en-CA"/>
        </a:p>
      </dgm:t>
    </dgm:pt>
    <dgm:pt modelId="{0D659FF5-625B-4F5D-92C5-CF16D7E3FFE9}" type="pres">
      <dgm:prSet presAssocID="{7877F607-0AB1-40FB-ACDB-B15E7393AE41}" presName="dummy" presStyleCnt="0"/>
      <dgm:spPr/>
    </dgm:pt>
    <dgm:pt modelId="{ADD7F406-55FD-4451-BBE4-276B86F08F24}" type="pres">
      <dgm:prSet presAssocID="{50C7764F-94E5-441A-B6F8-6C65A62316A3}" presName="sibTrans" presStyleLbl="sibTrans2D1" presStyleIdx="1" presStyleCnt="4"/>
      <dgm:spPr/>
      <dgm:t>
        <a:bodyPr/>
        <a:lstStyle/>
        <a:p>
          <a:endParaRPr lang="en-CA"/>
        </a:p>
      </dgm:t>
    </dgm:pt>
    <dgm:pt modelId="{C14130F6-2AE0-45E9-8AC6-29513D40CA8C}" type="pres">
      <dgm:prSet presAssocID="{0B1C8DBB-87A8-44EC-A80E-B2AAD33CF825}" presName="node" presStyleLbl="node1" presStyleIdx="2" presStyleCnt="4">
        <dgm:presLayoutVars>
          <dgm:bulletEnabled val="1"/>
        </dgm:presLayoutVars>
      </dgm:prSet>
      <dgm:spPr/>
      <dgm:t>
        <a:bodyPr/>
        <a:lstStyle/>
        <a:p>
          <a:endParaRPr lang="en-CA"/>
        </a:p>
      </dgm:t>
    </dgm:pt>
    <dgm:pt modelId="{40A4447F-B33A-4E52-88FD-75177B15F3F2}" type="pres">
      <dgm:prSet presAssocID="{0B1C8DBB-87A8-44EC-A80E-B2AAD33CF825}" presName="dummy" presStyleCnt="0"/>
      <dgm:spPr/>
    </dgm:pt>
    <dgm:pt modelId="{ED6ED767-C9E9-4EF8-8AC9-81BCCC951FF1}" type="pres">
      <dgm:prSet presAssocID="{A7DE2439-7098-42D5-A6E6-B082BA4852AA}" presName="sibTrans" presStyleLbl="sibTrans2D1" presStyleIdx="2" presStyleCnt="4"/>
      <dgm:spPr/>
      <dgm:t>
        <a:bodyPr/>
        <a:lstStyle/>
        <a:p>
          <a:endParaRPr lang="en-CA"/>
        </a:p>
      </dgm:t>
    </dgm:pt>
    <dgm:pt modelId="{AB19C604-793E-4B83-A646-2584C6B722C6}" type="pres">
      <dgm:prSet presAssocID="{275891AA-5263-4E3C-9ACF-B5AEEB63C58A}" presName="node" presStyleLbl="node1" presStyleIdx="3" presStyleCnt="4">
        <dgm:presLayoutVars>
          <dgm:bulletEnabled val="1"/>
        </dgm:presLayoutVars>
      </dgm:prSet>
      <dgm:spPr/>
      <dgm:t>
        <a:bodyPr/>
        <a:lstStyle/>
        <a:p>
          <a:endParaRPr lang="en-CA"/>
        </a:p>
      </dgm:t>
    </dgm:pt>
    <dgm:pt modelId="{42357998-5DB1-4C46-B4DE-DE1EBF6EA59A}" type="pres">
      <dgm:prSet presAssocID="{275891AA-5263-4E3C-9ACF-B5AEEB63C58A}" presName="dummy" presStyleCnt="0"/>
      <dgm:spPr/>
    </dgm:pt>
    <dgm:pt modelId="{69DEE24A-167F-4C21-8D9C-D5A3BB07F97F}" type="pres">
      <dgm:prSet presAssocID="{E06E7973-6D85-4003-9C9F-C092925BD960}" presName="sibTrans" presStyleLbl="sibTrans2D1" presStyleIdx="3" presStyleCnt="4"/>
      <dgm:spPr/>
      <dgm:t>
        <a:bodyPr/>
        <a:lstStyle/>
        <a:p>
          <a:endParaRPr lang="en-CA"/>
        </a:p>
      </dgm:t>
    </dgm:pt>
  </dgm:ptLst>
  <dgm:cxnLst>
    <dgm:cxn modelId="{2D872544-2420-4202-99A8-E17FF5DBADE4}" type="presOf" srcId="{50C7764F-94E5-441A-B6F8-6C65A62316A3}" destId="{ADD7F406-55FD-4451-BBE4-276B86F08F24}" srcOrd="0" destOrd="0" presId="urn:microsoft.com/office/officeart/2005/8/layout/radial6"/>
    <dgm:cxn modelId="{926E70E2-53A2-4306-A89B-9699B5655791}" type="presOf" srcId="{7877F607-0AB1-40FB-ACDB-B15E7393AE41}" destId="{09C74DC8-99C5-47D7-95AA-5EC1CDE05CFF}" srcOrd="0" destOrd="0" presId="urn:microsoft.com/office/officeart/2005/8/layout/radial6"/>
    <dgm:cxn modelId="{4C9132B1-EB29-4167-8380-56D2F55DEC7F}" type="presOf" srcId="{0B1C8DBB-87A8-44EC-A80E-B2AAD33CF825}" destId="{C14130F6-2AE0-45E9-8AC6-29513D40CA8C}" srcOrd="0" destOrd="0" presId="urn:microsoft.com/office/officeart/2005/8/layout/radial6"/>
    <dgm:cxn modelId="{141E33F5-A847-41FB-9643-38BE264771B7}" type="presOf" srcId="{D38B4AB8-4D8F-41C1-939F-09557297D912}" destId="{53A2CDEE-D12B-4225-A37B-3D658A11083E}" srcOrd="0" destOrd="0" presId="urn:microsoft.com/office/officeart/2005/8/layout/radial6"/>
    <dgm:cxn modelId="{476F1B71-D235-45AE-8A99-8B24C4ACC73B}" type="presOf" srcId="{E06E7973-6D85-4003-9C9F-C092925BD960}" destId="{69DEE24A-167F-4C21-8D9C-D5A3BB07F97F}" srcOrd="0" destOrd="0" presId="urn:microsoft.com/office/officeart/2005/8/layout/radial6"/>
    <dgm:cxn modelId="{5226DEEF-6224-4CB9-9AFD-883AB0D94248}" type="presOf" srcId="{09F9BA21-EF45-49FF-AA5B-B649986559A1}" destId="{47DA48EE-4106-4D37-9516-35B2563413ED}" srcOrd="0" destOrd="0" presId="urn:microsoft.com/office/officeart/2005/8/layout/radial6"/>
    <dgm:cxn modelId="{C969D203-7F74-48A8-9E9F-DC93EC58C69A}" srcId="{E630052F-3A7E-450A-B134-ACE40615B3A6}" destId="{275891AA-5263-4E3C-9ACF-B5AEEB63C58A}" srcOrd="3" destOrd="0" parTransId="{0C2A04A8-E6DD-4015-89E8-E273F02D8E29}" sibTransId="{E06E7973-6D85-4003-9C9F-C092925BD960}"/>
    <dgm:cxn modelId="{E6F504FC-4970-4686-BAC3-E98690C1706E}" srcId="{E630052F-3A7E-450A-B134-ACE40615B3A6}" destId="{09F9BA21-EF45-49FF-AA5B-B649986559A1}" srcOrd="0" destOrd="0" parTransId="{0DBE6D73-1F05-4A3A-A8B8-94C5BA4879F0}" sibTransId="{D38B4AB8-4D8F-41C1-939F-09557297D912}"/>
    <dgm:cxn modelId="{12DCB7AF-453A-4300-BAB2-3B3596219A1C}" type="presOf" srcId="{10B1B127-F4F5-4543-B98F-488C816728A9}" destId="{C36F053D-94E4-416E-B599-060D807AB255}" srcOrd="0" destOrd="0" presId="urn:microsoft.com/office/officeart/2005/8/layout/radial6"/>
    <dgm:cxn modelId="{6A5F9D7D-9E7A-40C1-AA62-1BF2F2CCE6D7}" srcId="{E630052F-3A7E-450A-B134-ACE40615B3A6}" destId="{0B1C8DBB-87A8-44EC-A80E-B2AAD33CF825}" srcOrd="2" destOrd="0" parTransId="{653D4DB4-F857-45A4-9D2A-DF757D91945E}" sibTransId="{A7DE2439-7098-42D5-A6E6-B082BA4852AA}"/>
    <dgm:cxn modelId="{88FF599A-C452-44C1-A11B-FBE183458331}" type="presOf" srcId="{E630052F-3A7E-450A-B134-ACE40615B3A6}" destId="{E3F8C814-6079-4E3B-91D3-64A178B59496}" srcOrd="0" destOrd="0" presId="urn:microsoft.com/office/officeart/2005/8/layout/radial6"/>
    <dgm:cxn modelId="{F9EC7823-4265-4135-BDD5-354B7C63A2CC}" srcId="{E630052F-3A7E-450A-B134-ACE40615B3A6}" destId="{7877F607-0AB1-40FB-ACDB-B15E7393AE41}" srcOrd="1" destOrd="0" parTransId="{0308FF32-0BE0-4EA4-B87A-AAA25DDD19D9}" sibTransId="{50C7764F-94E5-441A-B6F8-6C65A62316A3}"/>
    <dgm:cxn modelId="{3DEAEBE9-B111-4E5A-B617-AFF263EE9017}" type="presOf" srcId="{A7DE2439-7098-42D5-A6E6-B082BA4852AA}" destId="{ED6ED767-C9E9-4EF8-8AC9-81BCCC951FF1}" srcOrd="0" destOrd="0" presId="urn:microsoft.com/office/officeart/2005/8/layout/radial6"/>
    <dgm:cxn modelId="{25D60FF1-8536-4567-8C9C-79D62ED0FCAE}" srcId="{10B1B127-F4F5-4543-B98F-488C816728A9}" destId="{E630052F-3A7E-450A-B134-ACE40615B3A6}" srcOrd="0" destOrd="0" parTransId="{B378D4D5-A538-48B8-BCDB-A41411D01F8D}" sibTransId="{A239D09E-982C-4601-84A8-453865B70353}"/>
    <dgm:cxn modelId="{A9B01429-E669-4108-9134-ABEC221C7A78}" type="presOf" srcId="{275891AA-5263-4E3C-9ACF-B5AEEB63C58A}" destId="{AB19C604-793E-4B83-A646-2584C6B722C6}" srcOrd="0" destOrd="0" presId="urn:microsoft.com/office/officeart/2005/8/layout/radial6"/>
    <dgm:cxn modelId="{51E60B5B-B200-4CF1-ACB8-D736F5649EB8}" type="presParOf" srcId="{C36F053D-94E4-416E-B599-060D807AB255}" destId="{E3F8C814-6079-4E3B-91D3-64A178B59496}" srcOrd="0" destOrd="0" presId="urn:microsoft.com/office/officeart/2005/8/layout/radial6"/>
    <dgm:cxn modelId="{E1EBACA7-E103-455C-ACF8-139B7CA13EA9}" type="presParOf" srcId="{C36F053D-94E4-416E-B599-060D807AB255}" destId="{47DA48EE-4106-4D37-9516-35B2563413ED}" srcOrd="1" destOrd="0" presId="urn:microsoft.com/office/officeart/2005/8/layout/radial6"/>
    <dgm:cxn modelId="{83F52027-ADA7-4123-A3DE-2EC8896D8136}" type="presParOf" srcId="{C36F053D-94E4-416E-B599-060D807AB255}" destId="{4360DB1A-31CE-4A63-99D8-AD2AF18FD272}" srcOrd="2" destOrd="0" presId="urn:microsoft.com/office/officeart/2005/8/layout/radial6"/>
    <dgm:cxn modelId="{B8D92EC3-EF55-42FC-8050-692D1138ECFC}" type="presParOf" srcId="{C36F053D-94E4-416E-B599-060D807AB255}" destId="{53A2CDEE-D12B-4225-A37B-3D658A11083E}" srcOrd="3" destOrd="0" presId="urn:microsoft.com/office/officeart/2005/8/layout/radial6"/>
    <dgm:cxn modelId="{EB06C364-D1A2-43BE-9BC5-A964BDFA0BB0}" type="presParOf" srcId="{C36F053D-94E4-416E-B599-060D807AB255}" destId="{09C74DC8-99C5-47D7-95AA-5EC1CDE05CFF}" srcOrd="4" destOrd="0" presId="urn:microsoft.com/office/officeart/2005/8/layout/radial6"/>
    <dgm:cxn modelId="{537947A0-C313-41C6-B23D-B731F01FB7BF}" type="presParOf" srcId="{C36F053D-94E4-416E-B599-060D807AB255}" destId="{0D659FF5-625B-4F5D-92C5-CF16D7E3FFE9}" srcOrd="5" destOrd="0" presId="urn:microsoft.com/office/officeart/2005/8/layout/radial6"/>
    <dgm:cxn modelId="{153B1943-5B9D-4FE1-8BB4-EFCF76BFE6A4}" type="presParOf" srcId="{C36F053D-94E4-416E-B599-060D807AB255}" destId="{ADD7F406-55FD-4451-BBE4-276B86F08F24}" srcOrd="6" destOrd="0" presId="urn:microsoft.com/office/officeart/2005/8/layout/radial6"/>
    <dgm:cxn modelId="{2F5982D7-4D66-4261-BE88-EDAED1A531A3}" type="presParOf" srcId="{C36F053D-94E4-416E-B599-060D807AB255}" destId="{C14130F6-2AE0-45E9-8AC6-29513D40CA8C}" srcOrd="7" destOrd="0" presId="urn:microsoft.com/office/officeart/2005/8/layout/radial6"/>
    <dgm:cxn modelId="{F2374C57-86D3-46F6-8AF4-00A94114E29F}" type="presParOf" srcId="{C36F053D-94E4-416E-B599-060D807AB255}" destId="{40A4447F-B33A-4E52-88FD-75177B15F3F2}" srcOrd="8" destOrd="0" presId="urn:microsoft.com/office/officeart/2005/8/layout/radial6"/>
    <dgm:cxn modelId="{5A95F9F3-E73F-4195-9DF6-9A8B91970D59}" type="presParOf" srcId="{C36F053D-94E4-416E-B599-060D807AB255}" destId="{ED6ED767-C9E9-4EF8-8AC9-81BCCC951FF1}" srcOrd="9" destOrd="0" presId="urn:microsoft.com/office/officeart/2005/8/layout/radial6"/>
    <dgm:cxn modelId="{F93BFA17-3150-4241-8420-A876D106C868}" type="presParOf" srcId="{C36F053D-94E4-416E-B599-060D807AB255}" destId="{AB19C604-793E-4B83-A646-2584C6B722C6}" srcOrd="10" destOrd="0" presId="urn:microsoft.com/office/officeart/2005/8/layout/radial6"/>
    <dgm:cxn modelId="{E00A93C5-994A-46B6-8419-798083C5C6CF}" type="presParOf" srcId="{C36F053D-94E4-416E-B599-060D807AB255}" destId="{42357998-5DB1-4C46-B4DE-DE1EBF6EA59A}" srcOrd="11" destOrd="0" presId="urn:microsoft.com/office/officeart/2005/8/layout/radial6"/>
    <dgm:cxn modelId="{D43A29C5-4A1D-4695-A98C-FD1A70B44211}" type="presParOf" srcId="{C36F053D-94E4-416E-B599-060D807AB255}" destId="{69DEE24A-167F-4C21-8D9C-D5A3BB07F97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65A4F0-69EE-4960-A993-3E64B9217A4E}" type="doc">
      <dgm:prSet loTypeId="urn:microsoft.com/office/officeart/2005/8/layout/equation1" loCatId="process" qsTypeId="urn:microsoft.com/office/officeart/2005/8/quickstyle/simple1" qsCatId="simple" csTypeId="urn:microsoft.com/office/officeart/2005/8/colors/accent1_2" csCatId="accent1" phldr="1"/>
      <dgm:spPr/>
    </dgm:pt>
    <dgm:pt modelId="{A67842B8-23FF-4A62-A6CC-BA8CA0CE776E}">
      <dgm:prSet phldrT="[Text]"/>
      <dgm:spPr/>
      <dgm:t>
        <a:bodyPr/>
        <a:lstStyle/>
        <a:p>
          <a:r>
            <a:rPr lang="en-CA" dirty="0" smtClean="0"/>
            <a:t>Price $30</a:t>
          </a:r>
          <a:endParaRPr lang="en-CA" dirty="0"/>
        </a:p>
      </dgm:t>
    </dgm:pt>
    <dgm:pt modelId="{2EA5615A-64DB-431D-9261-E6CA1D799B84}" type="parTrans" cxnId="{658421BE-C84F-4D3E-8DFD-2061BDD48191}">
      <dgm:prSet/>
      <dgm:spPr/>
      <dgm:t>
        <a:bodyPr/>
        <a:lstStyle/>
        <a:p>
          <a:endParaRPr lang="en-CA"/>
        </a:p>
      </dgm:t>
    </dgm:pt>
    <dgm:pt modelId="{B412AA82-4391-4771-AC3D-A90F559569EE}" type="sibTrans" cxnId="{658421BE-C84F-4D3E-8DFD-2061BDD48191}">
      <dgm:prSet/>
      <dgm:spPr/>
      <dgm:t>
        <a:bodyPr/>
        <a:lstStyle/>
        <a:p>
          <a:endParaRPr lang="en-CA"/>
        </a:p>
      </dgm:t>
    </dgm:pt>
    <dgm:pt modelId="{0B351422-22E7-47DD-A01A-9D79AB0DB1C8}">
      <dgm:prSet phldrT="[Text]"/>
      <dgm:spPr/>
      <dgm:t>
        <a:bodyPr/>
        <a:lstStyle/>
        <a:p>
          <a:r>
            <a:rPr lang="en-CA" dirty="0" smtClean="0"/>
            <a:t>Cost $5</a:t>
          </a:r>
          <a:endParaRPr lang="en-CA" dirty="0"/>
        </a:p>
      </dgm:t>
    </dgm:pt>
    <dgm:pt modelId="{FF9572F7-5149-40AD-9DF7-F36A25D28DB4}" type="parTrans" cxnId="{5A5E26A0-14F1-4287-9B02-A061A599CB97}">
      <dgm:prSet/>
      <dgm:spPr/>
      <dgm:t>
        <a:bodyPr/>
        <a:lstStyle/>
        <a:p>
          <a:endParaRPr lang="en-CA"/>
        </a:p>
      </dgm:t>
    </dgm:pt>
    <dgm:pt modelId="{0355D93C-9685-437D-A505-643514A0F02D}" type="sibTrans" cxnId="{5A5E26A0-14F1-4287-9B02-A061A599CB97}">
      <dgm:prSet/>
      <dgm:spPr/>
      <dgm:t>
        <a:bodyPr/>
        <a:lstStyle/>
        <a:p>
          <a:endParaRPr lang="en-CA"/>
        </a:p>
      </dgm:t>
    </dgm:pt>
    <dgm:pt modelId="{4F80C8A7-8E94-4747-AFC6-5AB40E7357F7}">
      <dgm:prSet phldrT="[Text]"/>
      <dgm:spPr/>
      <dgm:t>
        <a:bodyPr/>
        <a:lstStyle/>
        <a:p>
          <a:r>
            <a:rPr lang="en-CA" dirty="0" smtClean="0"/>
            <a:t>Profit $25</a:t>
          </a:r>
          <a:endParaRPr lang="en-CA" dirty="0"/>
        </a:p>
      </dgm:t>
    </dgm:pt>
    <dgm:pt modelId="{EDCBDD6B-DE0C-4191-A12C-771BC6F6454E}" type="parTrans" cxnId="{92CDDC22-C62D-4CA9-B869-9C94A89AE530}">
      <dgm:prSet/>
      <dgm:spPr/>
      <dgm:t>
        <a:bodyPr/>
        <a:lstStyle/>
        <a:p>
          <a:endParaRPr lang="en-CA"/>
        </a:p>
      </dgm:t>
    </dgm:pt>
    <dgm:pt modelId="{7A7D9E23-4A9B-4E8B-87A7-BC4E2CDFAC32}" type="sibTrans" cxnId="{92CDDC22-C62D-4CA9-B869-9C94A89AE530}">
      <dgm:prSet/>
      <dgm:spPr/>
      <dgm:t>
        <a:bodyPr/>
        <a:lstStyle/>
        <a:p>
          <a:endParaRPr lang="en-CA"/>
        </a:p>
      </dgm:t>
    </dgm:pt>
    <dgm:pt modelId="{FC12D0B8-18CD-4CAD-8DEA-F89BEB807EC0}" type="pres">
      <dgm:prSet presAssocID="{7765A4F0-69EE-4960-A993-3E64B9217A4E}" presName="linearFlow" presStyleCnt="0">
        <dgm:presLayoutVars>
          <dgm:dir/>
          <dgm:resizeHandles val="exact"/>
        </dgm:presLayoutVars>
      </dgm:prSet>
      <dgm:spPr/>
    </dgm:pt>
    <dgm:pt modelId="{B2C68D06-F8BD-43CE-803A-30998D6E1E4F}" type="pres">
      <dgm:prSet presAssocID="{A67842B8-23FF-4A62-A6CC-BA8CA0CE776E}" presName="node" presStyleLbl="node1" presStyleIdx="0" presStyleCnt="3">
        <dgm:presLayoutVars>
          <dgm:bulletEnabled val="1"/>
        </dgm:presLayoutVars>
      </dgm:prSet>
      <dgm:spPr/>
      <dgm:t>
        <a:bodyPr/>
        <a:lstStyle/>
        <a:p>
          <a:endParaRPr lang="en-CA"/>
        </a:p>
      </dgm:t>
    </dgm:pt>
    <dgm:pt modelId="{982A0658-8B97-4318-9A95-A8614CB247F4}" type="pres">
      <dgm:prSet presAssocID="{B412AA82-4391-4771-AC3D-A90F559569EE}" presName="spacerL" presStyleCnt="0"/>
      <dgm:spPr/>
    </dgm:pt>
    <dgm:pt modelId="{851CE3FE-A753-4484-A901-DCB7808DE946}" type="pres">
      <dgm:prSet presAssocID="{B412AA82-4391-4771-AC3D-A90F559569EE}" presName="sibTrans" presStyleLbl="sibTrans2D1" presStyleIdx="0" presStyleCnt="2"/>
      <dgm:spPr>
        <a:prstGeom prst="mathMinus">
          <a:avLst/>
        </a:prstGeom>
      </dgm:spPr>
      <dgm:t>
        <a:bodyPr/>
        <a:lstStyle/>
        <a:p>
          <a:endParaRPr lang="en-CA"/>
        </a:p>
      </dgm:t>
    </dgm:pt>
    <dgm:pt modelId="{9D38B0F4-8257-4299-8CDE-946C36CCD727}" type="pres">
      <dgm:prSet presAssocID="{B412AA82-4391-4771-AC3D-A90F559569EE}" presName="spacerR" presStyleCnt="0"/>
      <dgm:spPr/>
    </dgm:pt>
    <dgm:pt modelId="{6E644B02-EB94-4E2B-A85C-D8715B156AE0}" type="pres">
      <dgm:prSet presAssocID="{0B351422-22E7-47DD-A01A-9D79AB0DB1C8}" presName="node" presStyleLbl="node1" presStyleIdx="1" presStyleCnt="3">
        <dgm:presLayoutVars>
          <dgm:bulletEnabled val="1"/>
        </dgm:presLayoutVars>
      </dgm:prSet>
      <dgm:spPr/>
      <dgm:t>
        <a:bodyPr/>
        <a:lstStyle/>
        <a:p>
          <a:endParaRPr lang="en-CA"/>
        </a:p>
      </dgm:t>
    </dgm:pt>
    <dgm:pt modelId="{EFEEB184-BC37-4450-ADFA-59BFC28EE4DC}" type="pres">
      <dgm:prSet presAssocID="{0355D93C-9685-437D-A505-643514A0F02D}" presName="spacerL" presStyleCnt="0"/>
      <dgm:spPr/>
    </dgm:pt>
    <dgm:pt modelId="{1FBB48EF-A49B-46F5-B425-69DB54A8CE07}" type="pres">
      <dgm:prSet presAssocID="{0355D93C-9685-437D-A505-643514A0F02D}" presName="sibTrans" presStyleLbl="sibTrans2D1" presStyleIdx="1" presStyleCnt="2"/>
      <dgm:spPr/>
      <dgm:t>
        <a:bodyPr/>
        <a:lstStyle/>
        <a:p>
          <a:endParaRPr lang="en-CA"/>
        </a:p>
      </dgm:t>
    </dgm:pt>
    <dgm:pt modelId="{840758FD-1A08-42AA-A832-2EA020B2DBB4}" type="pres">
      <dgm:prSet presAssocID="{0355D93C-9685-437D-A505-643514A0F02D}" presName="spacerR" presStyleCnt="0"/>
      <dgm:spPr/>
    </dgm:pt>
    <dgm:pt modelId="{AE2DBF44-0DDC-4655-A15C-778F38F32A40}" type="pres">
      <dgm:prSet presAssocID="{4F80C8A7-8E94-4747-AFC6-5AB40E7357F7}" presName="node" presStyleLbl="node1" presStyleIdx="2" presStyleCnt="3">
        <dgm:presLayoutVars>
          <dgm:bulletEnabled val="1"/>
        </dgm:presLayoutVars>
      </dgm:prSet>
      <dgm:spPr/>
      <dgm:t>
        <a:bodyPr/>
        <a:lstStyle/>
        <a:p>
          <a:endParaRPr lang="en-CA"/>
        </a:p>
      </dgm:t>
    </dgm:pt>
  </dgm:ptLst>
  <dgm:cxnLst>
    <dgm:cxn modelId="{27F27E4E-F280-416D-AEB6-0C0B030BE161}" type="presOf" srcId="{0355D93C-9685-437D-A505-643514A0F02D}" destId="{1FBB48EF-A49B-46F5-B425-69DB54A8CE07}" srcOrd="0" destOrd="0" presId="urn:microsoft.com/office/officeart/2005/8/layout/equation1"/>
    <dgm:cxn modelId="{864C5ABC-63C1-4995-B814-39CE1F49CA83}" type="presOf" srcId="{7765A4F0-69EE-4960-A993-3E64B9217A4E}" destId="{FC12D0B8-18CD-4CAD-8DEA-F89BEB807EC0}" srcOrd="0" destOrd="0" presId="urn:microsoft.com/office/officeart/2005/8/layout/equation1"/>
    <dgm:cxn modelId="{658421BE-C84F-4D3E-8DFD-2061BDD48191}" srcId="{7765A4F0-69EE-4960-A993-3E64B9217A4E}" destId="{A67842B8-23FF-4A62-A6CC-BA8CA0CE776E}" srcOrd="0" destOrd="0" parTransId="{2EA5615A-64DB-431D-9261-E6CA1D799B84}" sibTransId="{B412AA82-4391-4771-AC3D-A90F559569EE}"/>
    <dgm:cxn modelId="{B61758B5-F595-47C2-8F75-FE592772CDDE}" type="presOf" srcId="{0B351422-22E7-47DD-A01A-9D79AB0DB1C8}" destId="{6E644B02-EB94-4E2B-A85C-D8715B156AE0}" srcOrd="0" destOrd="0" presId="urn:microsoft.com/office/officeart/2005/8/layout/equation1"/>
    <dgm:cxn modelId="{92CDDC22-C62D-4CA9-B869-9C94A89AE530}" srcId="{7765A4F0-69EE-4960-A993-3E64B9217A4E}" destId="{4F80C8A7-8E94-4747-AFC6-5AB40E7357F7}" srcOrd="2" destOrd="0" parTransId="{EDCBDD6B-DE0C-4191-A12C-771BC6F6454E}" sibTransId="{7A7D9E23-4A9B-4E8B-87A7-BC4E2CDFAC32}"/>
    <dgm:cxn modelId="{25CA56C7-A417-495D-AA6D-1967C6C2B311}" type="presOf" srcId="{4F80C8A7-8E94-4747-AFC6-5AB40E7357F7}" destId="{AE2DBF44-0DDC-4655-A15C-778F38F32A40}" srcOrd="0" destOrd="0" presId="urn:microsoft.com/office/officeart/2005/8/layout/equation1"/>
    <dgm:cxn modelId="{FC59D715-DBE5-40A4-BCDB-7C600824364E}" type="presOf" srcId="{A67842B8-23FF-4A62-A6CC-BA8CA0CE776E}" destId="{B2C68D06-F8BD-43CE-803A-30998D6E1E4F}" srcOrd="0" destOrd="0" presId="urn:microsoft.com/office/officeart/2005/8/layout/equation1"/>
    <dgm:cxn modelId="{5A5E26A0-14F1-4287-9B02-A061A599CB97}" srcId="{7765A4F0-69EE-4960-A993-3E64B9217A4E}" destId="{0B351422-22E7-47DD-A01A-9D79AB0DB1C8}" srcOrd="1" destOrd="0" parTransId="{FF9572F7-5149-40AD-9DF7-F36A25D28DB4}" sibTransId="{0355D93C-9685-437D-A505-643514A0F02D}"/>
    <dgm:cxn modelId="{DB59B5A5-C617-4C98-9BB6-1775C712EB1B}" type="presOf" srcId="{B412AA82-4391-4771-AC3D-A90F559569EE}" destId="{851CE3FE-A753-4484-A901-DCB7808DE946}" srcOrd="0" destOrd="0" presId="urn:microsoft.com/office/officeart/2005/8/layout/equation1"/>
    <dgm:cxn modelId="{7B64ED10-A4D0-4E8E-AC1C-4D5E840225AD}" type="presParOf" srcId="{FC12D0B8-18CD-4CAD-8DEA-F89BEB807EC0}" destId="{B2C68D06-F8BD-43CE-803A-30998D6E1E4F}" srcOrd="0" destOrd="0" presId="urn:microsoft.com/office/officeart/2005/8/layout/equation1"/>
    <dgm:cxn modelId="{CE5974E3-A12B-4270-B352-FD36D42B5193}" type="presParOf" srcId="{FC12D0B8-18CD-4CAD-8DEA-F89BEB807EC0}" destId="{982A0658-8B97-4318-9A95-A8614CB247F4}" srcOrd="1" destOrd="0" presId="urn:microsoft.com/office/officeart/2005/8/layout/equation1"/>
    <dgm:cxn modelId="{E6817DBA-C96B-4388-B5D5-23D85FFC3D18}" type="presParOf" srcId="{FC12D0B8-18CD-4CAD-8DEA-F89BEB807EC0}" destId="{851CE3FE-A753-4484-A901-DCB7808DE946}" srcOrd="2" destOrd="0" presId="urn:microsoft.com/office/officeart/2005/8/layout/equation1"/>
    <dgm:cxn modelId="{BE8706EB-19FC-4ABA-ABA4-FAD5E6B8935A}" type="presParOf" srcId="{FC12D0B8-18CD-4CAD-8DEA-F89BEB807EC0}" destId="{9D38B0F4-8257-4299-8CDE-946C36CCD727}" srcOrd="3" destOrd="0" presId="urn:microsoft.com/office/officeart/2005/8/layout/equation1"/>
    <dgm:cxn modelId="{96430A5E-BB13-40C1-91CA-78BF2F7D0DA3}" type="presParOf" srcId="{FC12D0B8-18CD-4CAD-8DEA-F89BEB807EC0}" destId="{6E644B02-EB94-4E2B-A85C-D8715B156AE0}" srcOrd="4" destOrd="0" presId="urn:microsoft.com/office/officeart/2005/8/layout/equation1"/>
    <dgm:cxn modelId="{2DACEA57-E43B-4E8D-BBE0-F57C5D8281D0}" type="presParOf" srcId="{FC12D0B8-18CD-4CAD-8DEA-F89BEB807EC0}" destId="{EFEEB184-BC37-4450-ADFA-59BFC28EE4DC}" srcOrd="5" destOrd="0" presId="urn:microsoft.com/office/officeart/2005/8/layout/equation1"/>
    <dgm:cxn modelId="{348F7871-FCF0-4B38-8404-33FE2C2C6A4B}" type="presParOf" srcId="{FC12D0B8-18CD-4CAD-8DEA-F89BEB807EC0}" destId="{1FBB48EF-A49B-46F5-B425-69DB54A8CE07}" srcOrd="6" destOrd="0" presId="urn:microsoft.com/office/officeart/2005/8/layout/equation1"/>
    <dgm:cxn modelId="{FC1D8354-1DA9-4DF2-9EA9-70DE6472CED5}" type="presParOf" srcId="{FC12D0B8-18CD-4CAD-8DEA-F89BEB807EC0}" destId="{840758FD-1A08-42AA-A832-2EA020B2DBB4}" srcOrd="7" destOrd="0" presId="urn:microsoft.com/office/officeart/2005/8/layout/equation1"/>
    <dgm:cxn modelId="{B92030FE-12CA-4493-BB0E-99D3A822E858}" type="presParOf" srcId="{FC12D0B8-18CD-4CAD-8DEA-F89BEB807EC0}" destId="{AE2DBF44-0DDC-4655-A15C-778F38F32A4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B8BB2-161E-45EE-9ADF-6DE73FA3A6FE}" type="doc">
      <dgm:prSet loTypeId="urn:microsoft.com/office/officeart/2005/8/layout/chevron1" loCatId="process" qsTypeId="urn:microsoft.com/office/officeart/2005/8/quickstyle/simple1" qsCatId="simple" csTypeId="urn:microsoft.com/office/officeart/2005/8/colors/accent1_2" csCatId="accent1" phldr="1"/>
      <dgm:spPr/>
    </dgm:pt>
    <dgm:pt modelId="{D5855DC0-5B23-403E-81AA-EE2EBB5B941D}">
      <dgm:prSet phldrT="[Text]"/>
      <dgm:spPr/>
      <dgm:t>
        <a:bodyPr/>
        <a:lstStyle/>
        <a:p>
          <a:r>
            <a:rPr lang="en-CA" dirty="0" smtClean="0"/>
            <a:t>Wash</a:t>
          </a:r>
          <a:endParaRPr lang="en-CA" dirty="0"/>
        </a:p>
      </dgm:t>
    </dgm:pt>
    <dgm:pt modelId="{13F9F0E3-E723-49EB-8A65-5BFE098514ED}" type="parTrans" cxnId="{173AA6FE-5154-4350-B2B8-F7D024EDEF2E}">
      <dgm:prSet/>
      <dgm:spPr/>
      <dgm:t>
        <a:bodyPr/>
        <a:lstStyle/>
        <a:p>
          <a:endParaRPr lang="en-CA"/>
        </a:p>
      </dgm:t>
    </dgm:pt>
    <dgm:pt modelId="{D8AFD386-AB8B-40B3-8A1E-65956AFD1C5C}" type="sibTrans" cxnId="{173AA6FE-5154-4350-B2B8-F7D024EDEF2E}">
      <dgm:prSet/>
      <dgm:spPr/>
      <dgm:t>
        <a:bodyPr/>
        <a:lstStyle/>
        <a:p>
          <a:endParaRPr lang="en-CA"/>
        </a:p>
      </dgm:t>
    </dgm:pt>
    <dgm:pt modelId="{9AB7681B-1724-4E24-88F8-25F7FEA94237}">
      <dgm:prSet phldrT="[Text]"/>
      <dgm:spPr/>
      <dgm:t>
        <a:bodyPr/>
        <a:lstStyle/>
        <a:p>
          <a:r>
            <a:rPr lang="en-CA" dirty="0" smtClean="0"/>
            <a:t>Cut</a:t>
          </a:r>
          <a:endParaRPr lang="en-CA" dirty="0"/>
        </a:p>
      </dgm:t>
    </dgm:pt>
    <dgm:pt modelId="{B612AA06-EE79-45D1-B123-A5AB918C9203}" type="parTrans" cxnId="{DB681491-BAD9-4A3F-AD6F-AA5E0C23C62E}">
      <dgm:prSet/>
      <dgm:spPr/>
      <dgm:t>
        <a:bodyPr/>
        <a:lstStyle/>
        <a:p>
          <a:endParaRPr lang="en-CA"/>
        </a:p>
      </dgm:t>
    </dgm:pt>
    <dgm:pt modelId="{7D761C3E-A5E7-4FC0-9F2D-60B2B4224902}" type="sibTrans" cxnId="{DB681491-BAD9-4A3F-AD6F-AA5E0C23C62E}">
      <dgm:prSet/>
      <dgm:spPr/>
      <dgm:t>
        <a:bodyPr/>
        <a:lstStyle/>
        <a:p>
          <a:endParaRPr lang="en-CA"/>
        </a:p>
      </dgm:t>
    </dgm:pt>
    <dgm:pt modelId="{1BE440C6-553C-4980-9CCF-28E4EC27AB37}">
      <dgm:prSet phldrT="[Text]"/>
      <dgm:spPr/>
      <dgm:t>
        <a:bodyPr/>
        <a:lstStyle/>
        <a:p>
          <a:r>
            <a:rPr lang="en-CA" dirty="0" smtClean="0"/>
            <a:t>Dry</a:t>
          </a:r>
          <a:endParaRPr lang="en-CA" dirty="0"/>
        </a:p>
      </dgm:t>
    </dgm:pt>
    <dgm:pt modelId="{111CE716-745E-4E52-BAB3-9652A15EB430}" type="parTrans" cxnId="{83C16C33-70C7-41A0-ACDA-8487F4A675DA}">
      <dgm:prSet/>
      <dgm:spPr/>
      <dgm:t>
        <a:bodyPr/>
        <a:lstStyle/>
        <a:p>
          <a:endParaRPr lang="en-CA"/>
        </a:p>
      </dgm:t>
    </dgm:pt>
    <dgm:pt modelId="{300ABD47-F395-4B59-A608-1962C99DE0CB}" type="sibTrans" cxnId="{83C16C33-70C7-41A0-ACDA-8487F4A675DA}">
      <dgm:prSet/>
      <dgm:spPr/>
      <dgm:t>
        <a:bodyPr/>
        <a:lstStyle/>
        <a:p>
          <a:endParaRPr lang="en-CA"/>
        </a:p>
      </dgm:t>
    </dgm:pt>
    <dgm:pt modelId="{E1C6D405-F569-4E0F-9077-3FD738A0D2B3}" type="pres">
      <dgm:prSet presAssocID="{C8FB8BB2-161E-45EE-9ADF-6DE73FA3A6FE}" presName="Name0" presStyleCnt="0">
        <dgm:presLayoutVars>
          <dgm:dir/>
          <dgm:animLvl val="lvl"/>
          <dgm:resizeHandles val="exact"/>
        </dgm:presLayoutVars>
      </dgm:prSet>
      <dgm:spPr/>
    </dgm:pt>
    <dgm:pt modelId="{D3C56E45-06A4-41E6-8901-F3DC99C8E015}" type="pres">
      <dgm:prSet presAssocID="{D5855DC0-5B23-403E-81AA-EE2EBB5B941D}" presName="parTxOnly" presStyleLbl="node1" presStyleIdx="0" presStyleCnt="3">
        <dgm:presLayoutVars>
          <dgm:chMax val="0"/>
          <dgm:chPref val="0"/>
          <dgm:bulletEnabled val="1"/>
        </dgm:presLayoutVars>
      </dgm:prSet>
      <dgm:spPr/>
      <dgm:t>
        <a:bodyPr/>
        <a:lstStyle/>
        <a:p>
          <a:endParaRPr lang="en-CA"/>
        </a:p>
      </dgm:t>
    </dgm:pt>
    <dgm:pt modelId="{3EA5DA2F-62EE-49E2-AC2D-83B7415C6737}" type="pres">
      <dgm:prSet presAssocID="{D8AFD386-AB8B-40B3-8A1E-65956AFD1C5C}" presName="parTxOnlySpace" presStyleCnt="0"/>
      <dgm:spPr/>
    </dgm:pt>
    <dgm:pt modelId="{12D75C74-52CA-459B-9B42-AFD444F3AF8E}" type="pres">
      <dgm:prSet presAssocID="{9AB7681B-1724-4E24-88F8-25F7FEA94237}" presName="parTxOnly" presStyleLbl="node1" presStyleIdx="1" presStyleCnt="3">
        <dgm:presLayoutVars>
          <dgm:chMax val="0"/>
          <dgm:chPref val="0"/>
          <dgm:bulletEnabled val="1"/>
        </dgm:presLayoutVars>
      </dgm:prSet>
      <dgm:spPr/>
      <dgm:t>
        <a:bodyPr/>
        <a:lstStyle/>
        <a:p>
          <a:endParaRPr lang="en-CA"/>
        </a:p>
      </dgm:t>
    </dgm:pt>
    <dgm:pt modelId="{7EF03613-36EC-44B9-9A04-0E597F5F1E13}" type="pres">
      <dgm:prSet presAssocID="{7D761C3E-A5E7-4FC0-9F2D-60B2B4224902}" presName="parTxOnlySpace" presStyleCnt="0"/>
      <dgm:spPr/>
    </dgm:pt>
    <dgm:pt modelId="{0FA1DC7A-DD97-4947-9062-D40EDCEFC118}" type="pres">
      <dgm:prSet presAssocID="{1BE440C6-553C-4980-9CCF-28E4EC27AB37}" presName="parTxOnly" presStyleLbl="node1" presStyleIdx="2" presStyleCnt="3">
        <dgm:presLayoutVars>
          <dgm:chMax val="0"/>
          <dgm:chPref val="0"/>
          <dgm:bulletEnabled val="1"/>
        </dgm:presLayoutVars>
      </dgm:prSet>
      <dgm:spPr/>
      <dgm:t>
        <a:bodyPr/>
        <a:lstStyle/>
        <a:p>
          <a:endParaRPr lang="en-CA"/>
        </a:p>
      </dgm:t>
    </dgm:pt>
  </dgm:ptLst>
  <dgm:cxnLst>
    <dgm:cxn modelId="{173AA6FE-5154-4350-B2B8-F7D024EDEF2E}" srcId="{C8FB8BB2-161E-45EE-9ADF-6DE73FA3A6FE}" destId="{D5855DC0-5B23-403E-81AA-EE2EBB5B941D}" srcOrd="0" destOrd="0" parTransId="{13F9F0E3-E723-49EB-8A65-5BFE098514ED}" sibTransId="{D8AFD386-AB8B-40B3-8A1E-65956AFD1C5C}"/>
    <dgm:cxn modelId="{DB681491-BAD9-4A3F-AD6F-AA5E0C23C62E}" srcId="{C8FB8BB2-161E-45EE-9ADF-6DE73FA3A6FE}" destId="{9AB7681B-1724-4E24-88F8-25F7FEA94237}" srcOrd="1" destOrd="0" parTransId="{B612AA06-EE79-45D1-B123-A5AB918C9203}" sibTransId="{7D761C3E-A5E7-4FC0-9F2D-60B2B4224902}"/>
    <dgm:cxn modelId="{5827C4D8-A350-47BE-9307-6BF6F375084D}" type="presOf" srcId="{D5855DC0-5B23-403E-81AA-EE2EBB5B941D}" destId="{D3C56E45-06A4-41E6-8901-F3DC99C8E015}" srcOrd="0" destOrd="0" presId="urn:microsoft.com/office/officeart/2005/8/layout/chevron1"/>
    <dgm:cxn modelId="{F7A79EC0-1160-42CC-93D4-DEFF7BA3E8C2}" type="presOf" srcId="{C8FB8BB2-161E-45EE-9ADF-6DE73FA3A6FE}" destId="{E1C6D405-F569-4E0F-9077-3FD738A0D2B3}" srcOrd="0" destOrd="0" presId="urn:microsoft.com/office/officeart/2005/8/layout/chevron1"/>
    <dgm:cxn modelId="{83C16C33-70C7-41A0-ACDA-8487F4A675DA}" srcId="{C8FB8BB2-161E-45EE-9ADF-6DE73FA3A6FE}" destId="{1BE440C6-553C-4980-9CCF-28E4EC27AB37}" srcOrd="2" destOrd="0" parTransId="{111CE716-745E-4E52-BAB3-9652A15EB430}" sibTransId="{300ABD47-F395-4B59-A608-1962C99DE0CB}"/>
    <dgm:cxn modelId="{4BF47711-4A21-4C0C-B222-A30BB287CB8D}" type="presOf" srcId="{9AB7681B-1724-4E24-88F8-25F7FEA94237}" destId="{12D75C74-52CA-459B-9B42-AFD444F3AF8E}" srcOrd="0" destOrd="0" presId="urn:microsoft.com/office/officeart/2005/8/layout/chevron1"/>
    <dgm:cxn modelId="{16191B5C-A765-4D9B-B8C8-B9A8702B0F42}" type="presOf" srcId="{1BE440C6-553C-4980-9CCF-28E4EC27AB37}" destId="{0FA1DC7A-DD97-4947-9062-D40EDCEFC118}" srcOrd="0" destOrd="0" presId="urn:microsoft.com/office/officeart/2005/8/layout/chevron1"/>
    <dgm:cxn modelId="{656BD17D-E3B0-4FD0-BE70-54C50D3C66F5}" type="presParOf" srcId="{E1C6D405-F569-4E0F-9077-3FD738A0D2B3}" destId="{D3C56E45-06A4-41E6-8901-F3DC99C8E015}" srcOrd="0" destOrd="0" presId="urn:microsoft.com/office/officeart/2005/8/layout/chevron1"/>
    <dgm:cxn modelId="{6923ABB6-EC40-420D-AB6C-EC7A248CE992}" type="presParOf" srcId="{E1C6D405-F569-4E0F-9077-3FD738A0D2B3}" destId="{3EA5DA2F-62EE-49E2-AC2D-83B7415C6737}" srcOrd="1" destOrd="0" presId="urn:microsoft.com/office/officeart/2005/8/layout/chevron1"/>
    <dgm:cxn modelId="{DF0E0F8C-E330-4577-A0EF-F43EDDFDC775}" type="presParOf" srcId="{E1C6D405-F569-4E0F-9077-3FD738A0D2B3}" destId="{12D75C74-52CA-459B-9B42-AFD444F3AF8E}" srcOrd="2" destOrd="0" presId="urn:microsoft.com/office/officeart/2005/8/layout/chevron1"/>
    <dgm:cxn modelId="{50C00658-2CD3-457D-B85A-FA97F5D1ADF5}" type="presParOf" srcId="{E1C6D405-F569-4E0F-9077-3FD738A0D2B3}" destId="{7EF03613-36EC-44B9-9A04-0E597F5F1E13}" srcOrd="3" destOrd="0" presId="urn:microsoft.com/office/officeart/2005/8/layout/chevron1"/>
    <dgm:cxn modelId="{3E7AFA75-07B2-44E6-8A04-C9ECA43D5F65}" type="presParOf" srcId="{E1C6D405-F569-4E0F-9077-3FD738A0D2B3}" destId="{0FA1DC7A-DD97-4947-9062-D40EDCEFC11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65A4F0-69EE-4960-A993-3E64B9217A4E}" type="doc">
      <dgm:prSet loTypeId="urn:microsoft.com/office/officeart/2005/8/layout/equation1" loCatId="process" qsTypeId="urn:microsoft.com/office/officeart/2005/8/quickstyle/simple1" qsCatId="simple" csTypeId="urn:microsoft.com/office/officeart/2005/8/colors/accent1_2" csCatId="accent1" phldr="1"/>
      <dgm:spPr/>
    </dgm:pt>
    <dgm:pt modelId="{A67842B8-23FF-4A62-A6CC-BA8CA0CE776E}">
      <dgm:prSet phldrT="[Text]"/>
      <dgm:spPr/>
      <dgm:t>
        <a:bodyPr/>
        <a:lstStyle/>
        <a:p>
          <a:r>
            <a:rPr lang="en-CA" dirty="0" smtClean="0"/>
            <a:t>Profit</a:t>
          </a:r>
          <a:endParaRPr lang="en-CA" dirty="0"/>
        </a:p>
      </dgm:t>
    </dgm:pt>
    <dgm:pt modelId="{2EA5615A-64DB-431D-9261-E6CA1D799B84}" type="parTrans" cxnId="{658421BE-C84F-4D3E-8DFD-2061BDD48191}">
      <dgm:prSet/>
      <dgm:spPr/>
      <dgm:t>
        <a:bodyPr/>
        <a:lstStyle/>
        <a:p>
          <a:endParaRPr lang="en-CA"/>
        </a:p>
      </dgm:t>
    </dgm:pt>
    <dgm:pt modelId="{B412AA82-4391-4771-AC3D-A90F559569EE}" type="sibTrans" cxnId="{658421BE-C84F-4D3E-8DFD-2061BDD48191}">
      <dgm:prSet/>
      <dgm:spPr/>
      <dgm:t>
        <a:bodyPr/>
        <a:lstStyle/>
        <a:p>
          <a:endParaRPr lang="en-CA"/>
        </a:p>
      </dgm:t>
    </dgm:pt>
    <dgm:pt modelId="{0B351422-22E7-47DD-A01A-9D79AB0DB1C8}">
      <dgm:prSet phldrT="[Text]"/>
      <dgm:spPr/>
      <dgm:t>
        <a:bodyPr/>
        <a:lstStyle/>
        <a:p>
          <a:r>
            <a:rPr lang="en-CA" dirty="0" smtClean="0"/>
            <a:t>Time to Deliver</a:t>
          </a:r>
          <a:endParaRPr lang="en-CA" dirty="0"/>
        </a:p>
      </dgm:t>
    </dgm:pt>
    <dgm:pt modelId="{FF9572F7-5149-40AD-9DF7-F36A25D28DB4}" type="parTrans" cxnId="{5A5E26A0-14F1-4287-9B02-A061A599CB97}">
      <dgm:prSet/>
      <dgm:spPr/>
      <dgm:t>
        <a:bodyPr/>
        <a:lstStyle/>
        <a:p>
          <a:endParaRPr lang="en-CA"/>
        </a:p>
      </dgm:t>
    </dgm:pt>
    <dgm:pt modelId="{0355D93C-9685-437D-A505-643514A0F02D}" type="sibTrans" cxnId="{5A5E26A0-14F1-4287-9B02-A061A599CB97}">
      <dgm:prSet/>
      <dgm:spPr/>
      <dgm:t>
        <a:bodyPr/>
        <a:lstStyle/>
        <a:p>
          <a:endParaRPr lang="en-CA"/>
        </a:p>
      </dgm:t>
    </dgm:pt>
    <dgm:pt modelId="{4F80C8A7-8E94-4747-AFC6-5AB40E7357F7}">
      <dgm:prSet phldrT="[Text]"/>
      <dgm:spPr/>
      <dgm:t>
        <a:bodyPr/>
        <a:lstStyle/>
        <a:p>
          <a:r>
            <a:rPr lang="en-CA" dirty="0" smtClean="0"/>
            <a:t>Hourly Wage</a:t>
          </a:r>
          <a:endParaRPr lang="en-CA" dirty="0"/>
        </a:p>
      </dgm:t>
    </dgm:pt>
    <dgm:pt modelId="{EDCBDD6B-DE0C-4191-A12C-771BC6F6454E}" type="parTrans" cxnId="{92CDDC22-C62D-4CA9-B869-9C94A89AE530}">
      <dgm:prSet/>
      <dgm:spPr/>
      <dgm:t>
        <a:bodyPr/>
        <a:lstStyle/>
        <a:p>
          <a:endParaRPr lang="en-CA"/>
        </a:p>
      </dgm:t>
    </dgm:pt>
    <dgm:pt modelId="{7A7D9E23-4A9B-4E8B-87A7-BC4E2CDFAC32}" type="sibTrans" cxnId="{92CDDC22-C62D-4CA9-B869-9C94A89AE530}">
      <dgm:prSet/>
      <dgm:spPr/>
      <dgm:t>
        <a:bodyPr/>
        <a:lstStyle/>
        <a:p>
          <a:endParaRPr lang="en-CA"/>
        </a:p>
      </dgm:t>
    </dgm:pt>
    <dgm:pt modelId="{FC12D0B8-18CD-4CAD-8DEA-F89BEB807EC0}" type="pres">
      <dgm:prSet presAssocID="{7765A4F0-69EE-4960-A993-3E64B9217A4E}" presName="linearFlow" presStyleCnt="0">
        <dgm:presLayoutVars>
          <dgm:dir/>
          <dgm:resizeHandles val="exact"/>
        </dgm:presLayoutVars>
      </dgm:prSet>
      <dgm:spPr/>
    </dgm:pt>
    <dgm:pt modelId="{B2C68D06-F8BD-43CE-803A-30998D6E1E4F}" type="pres">
      <dgm:prSet presAssocID="{A67842B8-23FF-4A62-A6CC-BA8CA0CE776E}" presName="node" presStyleLbl="node1" presStyleIdx="0" presStyleCnt="3">
        <dgm:presLayoutVars>
          <dgm:bulletEnabled val="1"/>
        </dgm:presLayoutVars>
      </dgm:prSet>
      <dgm:spPr/>
      <dgm:t>
        <a:bodyPr/>
        <a:lstStyle/>
        <a:p>
          <a:endParaRPr lang="en-CA"/>
        </a:p>
      </dgm:t>
    </dgm:pt>
    <dgm:pt modelId="{982A0658-8B97-4318-9A95-A8614CB247F4}" type="pres">
      <dgm:prSet presAssocID="{B412AA82-4391-4771-AC3D-A90F559569EE}" presName="spacerL" presStyleCnt="0"/>
      <dgm:spPr/>
    </dgm:pt>
    <dgm:pt modelId="{851CE3FE-A753-4484-A901-DCB7808DE946}" type="pres">
      <dgm:prSet presAssocID="{B412AA82-4391-4771-AC3D-A90F559569EE}" presName="sibTrans" presStyleLbl="sibTrans2D1" presStyleIdx="0" presStyleCnt="2"/>
      <dgm:spPr>
        <a:prstGeom prst="mathDivide">
          <a:avLst/>
        </a:prstGeom>
      </dgm:spPr>
      <dgm:t>
        <a:bodyPr/>
        <a:lstStyle/>
        <a:p>
          <a:endParaRPr lang="en-CA"/>
        </a:p>
      </dgm:t>
    </dgm:pt>
    <dgm:pt modelId="{9D38B0F4-8257-4299-8CDE-946C36CCD727}" type="pres">
      <dgm:prSet presAssocID="{B412AA82-4391-4771-AC3D-A90F559569EE}" presName="spacerR" presStyleCnt="0"/>
      <dgm:spPr/>
    </dgm:pt>
    <dgm:pt modelId="{6E644B02-EB94-4E2B-A85C-D8715B156AE0}" type="pres">
      <dgm:prSet presAssocID="{0B351422-22E7-47DD-A01A-9D79AB0DB1C8}" presName="node" presStyleLbl="node1" presStyleIdx="1" presStyleCnt="3">
        <dgm:presLayoutVars>
          <dgm:bulletEnabled val="1"/>
        </dgm:presLayoutVars>
      </dgm:prSet>
      <dgm:spPr/>
      <dgm:t>
        <a:bodyPr/>
        <a:lstStyle/>
        <a:p>
          <a:endParaRPr lang="en-CA"/>
        </a:p>
      </dgm:t>
    </dgm:pt>
    <dgm:pt modelId="{EFEEB184-BC37-4450-ADFA-59BFC28EE4DC}" type="pres">
      <dgm:prSet presAssocID="{0355D93C-9685-437D-A505-643514A0F02D}" presName="spacerL" presStyleCnt="0"/>
      <dgm:spPr/>
    </dgm:pt>
    <dgm:pt modelId="{1FBB48EF-A49B-46F5-B425-69DB54A8CE07}" type="pres">
      <dgm:prSet presAssocID="{0355D93C-9685-437D-A505-643514A0F02D}" presName="sibTrans" presStyleLbl="sibTrans2D1" presStyleIdx="1" presStyleCnt="2"/>
      <dgm:spPr/>
      <dgm:t>
        <a:bodyPr/>
        <a:lstStyle/>
        <a:p>
          <a:endParaRPr lang="en-CA"/>
        </a:p>
      </dgm:t>
    </dgm:pt>
    <dgm:pt modelId="{840758FD-1A08-42AA-A832-2EA020B2DBB4}" type="pres">
      <dgm:prSet presAssocID="{0355D93C-9685-437D-A505-643514A0F02D}" presName="spacerR" presStyleCnt="0"/>
      <dgm:spPr/>
    </dgm:pt>
    <dgm:pt modelId="{AE2DBF44-0DDC-4655-A15C-778F38F32A40}" type="pres">
      <dgm:prSet presAssocID="{4F80C8A7-8E94-4747-AFC6-5AB40E7357F7}" presName="node" presStyleLbl="node1" presStyleIdx="2" presStyleCnt="3">
        <dgm:presLayoutVars>
          <dgm:bulletEnabled val="1"/>
        </dgm:presLayoutVars>
      </dgm:prSet>
      <dgm:spPr/>
      <dgm:t>
        <a:bodyPr/>
        <a:lstStyle/>
        <a:p>
          <a:endParaRPr lang="en-CA"/>
        </a:p>
      </dgm:t>
    </dgm:pt>
  </dgm:ptLst>
  <dgm:cxnLst>
    <dgm:cxn modelId="{7569F91F-74B0-43C2-9170-5D84849BAE2F}" type="presOf" srcId="{B412AA82-4391-4771-AC3D-A90F559569EE}" destId="{851CE3FE-A753-4484-A901-DCB7808DE946}" srcOrd="0" destOrd="0" presId="urn:microsoft.com/office/officeart/2005/8/layout/equation1"/>
    <dgm:cxn modelId="{76684D07-9D7E-4E39-8920-1F21A4347897}" type="presOf" srcId="{A67842B8-23FF-4A62-A6CC-BA8CA0CE776E}" destId="{B2C68D06-F8BD-43CE-803A-30998D6E1E4F}" srcOrd="0" destOrd="0" presId="urn:microsoft.com/office/officeart/2005/8/layout/equation1"/>
    <dgm:cxn modelId="{658421BE-C84F-4D3E-8DFD-2061BDD48191}" srcId="{7765A4F0-69EE-4960-A993-3E64B9217A4E}" destId="{A67842B8-23FF-4A62-A6CC-BA8CA0CE776E}" srcOrd="0" destOrd="0" parTransId="{2EA5615A-64DB-431D-9261-E6CA1D799B84}" sibTransId="{B412AA82-4391-4771-AC3D-A90F559569EE}"/>
    <dgm:cxn modelId="{62F8F908-F1F8-4EDD-B395-6FCB29A9EEEE}" type="presOf" srcId="{4F80C8A7-8E94-4747-AFC6-5AB40E7357F7}" destId="{AE2DBF44-0DDC-4655-A15C-778F38F32A40}" srcOrd="0" destOrd="0" presId="urn:microsoft.com/office/officeart/2005/8/layout/equation1"/>
    <dgm:cxn modelId="{92CDDC22-C62D-4CA9-B869-9C94A89AE530}" srcId="{7765A4F0-69EE-4960-A993-3E64B9217A4E}" destId="{4F80C8A7-8E94-4747-AFC6-5AB40E7357F7}" srcOrd="2" destOrd="0" parTransId="{EDCBDD6B-DE0C-4191-A12C-771BC6F6454E}" sibTransId="{7A7D9E23-4A9B-4E8B-87A7-BC4E2CDFAC32}"/>
    <dgm:cxn modelId="{90AA8BE0-15D6-4DF5-8F69-A46EE16C7B04}" type="presOf" srcId="{7765A4F0-69EE-4960-A993-3E64B9217A4E}" destId="{FC12D0B8-18CD-4CAD-8DEA-F89BEB807EC0}" srcOrd="0" destOrd="0" presId="urn:microsoft.com/office/officeart/2005/8/layout/equation1"/>
    <dgm:cxn modelId="{E287652A-A2E1-48F9-9497-AAF88DA7FF08}" type="presOf" srcId="{0355D93C-9685-437D-A505-643514A0F02D}" destId="{1FBB48EF-A49B-46F5-B425-69DB54A8CE07}" srcOrd="0" destOrd="0" presId="urn:microsoft.com/office/officeart/2005/8/layout/equation1"/>
    <dgm:cxn modelId="{FFDC6062-0F83-472C-8CAE-CEA5AAE2D897}" type="presOf" srcId="{0B351422-22E7-47DD-A01A-9D79AB0DB1C8}" destId="{6E644B02-EB94-4E2B-A85C-D8715B156AE0}" srcOrd="0" destOrd="0" presId="urn:microsoft.com/office/officeart/2005/8/layout/equation1"/>
    <dgm:cxn modelId="{5A5E26A0-14F1-4287-9B02-A061A599CB97}" srcId="{7765A4F0-69EE-4960-A993-3E64B9217A4E}" destId="{0B351422-22E7-47DD-A01A-9D79AB0DB1C8}" srcOrd="1" destOrd="0" parTransId="{FF9572F7-5149-40AD-9DF7-F36A25D28DB4}" sibTransId="{0355D93C-9685-437D-A505-643514A0F02D}"/>
    <dgm:cxn modelId="{B9F0417B-622D-482B-9054-E10D3280A519}" type="presParOf" srcId="{FC12D0B8-18CD-4CAD-8DEA-F89BEB807EC0}" destId="{B2C68D06-F8BD-43CE-803A-30998D6E1E4F}" srcOrd="0" destOrd="0" presId="urn:microsoft.com/office/officeart/2005/8/layout/equation1"/>
    <dgm:cxn modelId="{843E8915-4CB3-49B7-9C03-2960B8172C98}" type="presParOf" srcId="{FC12D0B8-18CD-4CAD-8DEA-F89BEB807EC0}" destId="{982A0658-8B97-4318-9A95-A8614CB247F4}" srcOrd="1" destOrd="0" presId="urn:microsoft.com/office/officeart/2005/8/layout/equation1"/>
    <dgm:cxn modelId="{126C94C1-54F0-47FD-A9E2-5D5BE2CBF6E7}" type="presParOf" srcId="{FC12D0B8-18CD-4CAD-8DEA-F89BEB807EC0}" destId="{851CE3FE-A753-4484-A901-DCB7808DE946}" srcOrd="2" destOrd="0" presId="urn:microsoft.com/office/officeart/2005/8/layout/equation1"/>
    <dgm:cxn modelId="{814E7664-84B2-4327-816F-2D00EB915DA0}" type="presParOf" srcId="{FC12D0B8-18CD-4CAD-8DEA-F89BEB807EC0}" destId="{9D38B0F4-8257-4299-8CDE-946C36CCD727}" srcOrd="3" destOrd="0" presId="urn:microsoft.com/office/officeart/2005/8/layout/equation1"/>
    <dgm:cxn modelId="{07C0E295-53D2-4A25-96C4-DC6CB31907D0}" type="presParOf" srcId="{FC12D0B8-18CD-4CAD-8DEA-F89BEB807EC0}" destId="{6E644B02-EB94-4E2B-A85C-D8715B156AE0}" srcOrd="4" destOrd="0" presId="urn:microsoft.com/office/officeart/2005/8/layout/equation1"/>
    <dgm:cxn modelId="{E8A91BB2-4043-438C-BCC4-85469A2B1DD3}" type="presParOf" srcId="{FC12D0B8-18CD-4CAD-8DEA-F89BEB807EC0}" destId="{EFEEB184-BC37-4450-ADFA-59BFC28EE4DC}" srcOrd="5" destOrd="0" presId="urn:microsoft.com/office/officeart/2005/8/layout/equation1"/>
    <dgm:cxn modelId="{8E28E9C2-7C94-4B5F-B027-6C55D498CFB7}" type="presParOf" srcId="{FC12D0B8-18CD-4CAD-8DEA-F89BEB807EC0}" destId="{1FBB48EF-A49B-46F5-B425-69DB54A8CE07}" srcOrd="6" destOrd="0" presId="urn:microsoft.com/office/officeart/2005/8/layout/equation1"/>
    <dgm:cxn modelId="{1FAFA68A-75AC-406C-B922-BABE76F1D6E5}" type="presParOf" srcId="{FC12D0B8-18CD-4CAD-8DEA-F89BEB807EC0}" destId="{840758FD-1A08-42AA-A832-2EA020B2DBB4}" srcOrd="7" destOrd="0" presId="urn:microsoft.com/office/officeart/2005/8/layout/equation1"/>
    <dgm:cxn modelId="{B9D20489-963D-4871-A2A6-85D555CF34A0}" type="presParOf" srcId="{FC12D0B8-18CD-4CAD-8DEA-F89BEB807EC0}" destId="{AE2DBF44-0DDC-4655-A15C-778F38F32A4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8C814-6079-4E3B-91D3-64A178B59496}">
      <dsp:nvSpPr>
        <dsp:cNvPr id="0" name=""/>
        <dsp:cNvSpPr/>
      </dsp:nvSpPr>
      <dsp:spPr>
        <a:xfrm>
          <a:off x="1145938" y="2930"/>
          <a:ext cx="3851791" cy="38517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en-CA" sz="5900" kern="1200" dirty="0" smtClean="0"/>
            <a:t>Haircuts</a:t>
          </a:r>
          <a:endParaRPr lang="en-CA" sz="5900" kern="1200" dirty="0"/>
        </a:p>
      </dsp:txBody>
      <dsp:txXfrm>
        <a:off x="1710020" y="567012"/>
        <a:ext cx="2723627" cy="272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EE24A-167F-4C21-8D9C-D5A3BB07F97F}">
      <dsp:nvSpPr>
        <dsp:cNvPr id="0" name=""/>
        <dsp:cNvSpPr/>
      </dsp:nvSpPr>
      <dsp:spPr>
        <a:xfrm>
          <a:off x="2151497" y="544142"/>
          <a:ext cx="3626622" cy="3626622"/>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6ED767-C9E9-4EF8-8AC9-81BCCC951FF1}">
      <dsp:nvSpPr>
        <dsp:cNvPr id="0" name=""/>
        <dsp:cNvSpPr/>
      </dsp:nvSpPr>
      <dsp:spPr>
        <a:xfrm>
          <a:off x="2151497" y="544142"/>
          <a:ext cx="3626622" cy="3626622"/>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D7F406-55FD-4451-BBE4-276B86F08F24}">
      <dsp:nvSpPr>
        <dsp:cNvPr id="0" name=""/>
        <dsp:cNvSpPr/>
      </dsp:nvSpPr>
      <dsp:spPr>
        <a:xfrm>
          <a:off x="2151497" y="544142"/>
          <a:ext cx="3626622" cy="3626622"/>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A2CDEE-D12B-4225-A37B-3D658A11083E}">
      <dsp:nvSpPr>
        <dsp:cNvPr id="0" name=""/>
        <dsp:cNvSpPr/>
      </dsp:nvSpPr>
      <dsp:spPr>
        <a:xfrm>
          <a:off x="2151497" y="544142"/>
          <a:ext cx="3626622" cy="3626622"/>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F8C814-6079-4E3B-91D3-64A178B59496}">
      <dsp:nvSpPr>
        <dsp:cNvPr id="0" name=""/>
        <dsp:cNvSpPr/>
      </dsp:nvSpPr>
      <dsp:spPr>
        <a:xfrm>
          <a:off x="3129450" y="1522095"/>
          <a:ext cx="1670717" cy="1670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CA" sz="2500" kern="1200" dirty="0" smtClean="0"/>
            <a:t>Haircuts</a:t>
          </a:r>
          <a:endParaRPr lang="en-CA" sz="2500" kern="1200" dirty="0"/>
        </a:p>
      </dsp:txBody>
      <dsp:txXfrm>
        <a:off x="3374121" y="1766766"/>
        <a:ext cx="1181375" cy="1181375"/>
      </dsp:txXfrm>
    </dsp:sp>
    <dsp:sp modelId="{47DA48EE-4106-4D37-9516-35B2563413ED}">
      <dsp:nvSpPr>
        <dsp:cNvPr id="0" name=""/>
        <dsp:cNvSpPr/>
      </dsp:nvSpPr>
      <dsp:spPr>
        <a:xfrm>
          <a:off x="3380057" y="1493"/>
          <a:ext cx="1169502" cy="1169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Cutting</a:t>
          </a:r>
          <a:endParaRPr lang="en-CA" sz="1500" kern="1200" dirty="0"/>
        </a:p>
      </dsp:txBody>
      <dsp:txXfrm>
        <a:off x="3551327" y="172763"/>
        <a:ext cx="826962" cy="826962"/>
      </dsp:txXfrm>
    </dsp:sp>
    <dsp:sp modelId="{09C74DC8-99C5-47D7-95AA-5EC1CDE05CFF}">
      <dsp:nvSpPr>
        <dsp:cNvPr id="0" name=""/>
        <dsp:cNvSpPr/>
      </dsp:nvSpPr>
      <dsp:spPr>
        <a:xfrm>
          <a:off x="5151266" y="1772702"/>
          <a:ext cx="1169502" cy="1169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Colouring</a:t>
          </a:r>
          <a:endParaRPr lang="en-CA" sz="1500" kern="1200" dirty="0"/>
        </a:p>
      </dsp:txBody>
      <dsp:txXfrm>
        <a:off x="5322536" y="1943972"/>
        <a:ext cx="826962" cy="826962"/>
      </dsp:txXfrm>
    </dsp:sp>
    <dsp:sp modelId="{C14130F6-2AE0-45E9-8AC6-29513D40CA8C}">
      <dsp:nvSpPr>
        <dsp:cNvPr id="0" name=""/>
        <dsp:cNvSpPr/>
      </dsp:nvSpPr>
      <dsp:spPr>
        <a:xfrm>
          <a:off x="3380057" y="3543911"/>
          <a:ext cx="1169502" cy="1169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Styling</a:t>
          </a:r>
          <a:endParaRPr lang="en-CA" sz="1500" kern="1200" dirty="0"/>
        </a:p>
      </dsp:txBody>
      <dsp:txXfrm>
        <a:off x="3551327" y="3715181"/>
        <a:ext cx="826962" cy="826962"/>
      </dsp:txXfrm>
    </dsp:sp>
    <dsp:sp modelId="{AB19C604-793E-4B83-A646-2584C6B722C6}">
      <dsp:nvSpPr>
        <dsp:cNvPr id="0" name=""/>
        <dsp:cNvSpPr/>
      </dsp:nvSpPr>
      <dsp:spPr>
        <a:xfrm>
          <a:off x="1608848" y="1772702"/>
          <a:ext cx="1169502" cy="1169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kern="1200" dirty="0" smtClean="0"/>
            <a:t>Product care</a:t>
          </a:r>
          <a:endParaRPr lang="en-CA" sz="1500" kern="1200" dirty="0"/>
        </a:p>
      </dsp:txBody>
      <dsp:txXfrm>
        <a:off x="1780118" y="1943972"/>
        <a:ext cx="826962" cy="826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68D06-F8BD-43CE-803A-30998D6E1E4F}">
      <dsp:nvSpPr>
        <dsp:cNvPr id="0" name=""/>
        <dsp:cNvSpPr/>
      </dsp:nvSpPr>
      <dsp:spPr>
        <a:xfrm>
          <a:off x="1257" y="1718586"/>
          <a:ext cx="1666660" cy="1666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CA" sz="3600" kern="1200" dirty="0" smtClean="0"/>
            <a:t>Price $30</a:t>
          </a:r>
          <a:endParaRPr lang="en-CA" sz="3600" kern="1200" dirty="0"/>
        </a:p>
      </dsp:txBody>
      <dsp:txXfrm>
        <a:off x="245334" y="1962663"/>
        <a:ext cx="1178506" cy="1178506"/>
      </dsp:txXfrm>
    </dsp:sp>
    <dsp:sp modelId="{851CE3FE-A753-4484-A901-DCB7808DE946}">
      <dsp:nvSpPr>
        <dsp:cNvPr id="0" name=""/>
        <dsp:cNvSpPr/>
      </dsp:nvSpPr>
      <dsp:spPr>
        <a:xfrm>
          <a:off x="1803251" y="2068585"/>
          <a:ext cx="966663" cy="966663"/>
        </a:xfrm>
        <a:prstGeom prst="mathMin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1931382" y="2438237"/>
        <a:ext cx="710401" cy="227359"/>
      </dsp:txXfrm>
    </dsp:sp>
    <dsp:sp modelId="{6E644B02-EB94-4E2B-A85C-D8715B156AE0}">
      <dsp:nvSpPr>
        <dsp:cNvPr id="0" name=""/>
        <dsp:cNvSpPr/>
      </dsp:nvSpPr>
      <dsp:spPr>
        <a:xfrm>
          <a:off x="2905247" y="1718586"/>
          <a:ext cx="1666660" cy="1666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CA" sz="3600" kern="1200" dirty="0" smtClean="0"/>
            <a:t>Cost $5</a:t>
          </a:r>
          <a:endParaRPr lang="en-CA" sz="3600" kern="1200" dirty="0"/>
        </a:p>
      </dsp:txBody>
      <dsp:txXfrm>
        <a:off x="3149324" y="1962663"/>
        <a:ext cx="1178506" cy="1178506"/>
      </dsp:txXfrm>
    </dsp:sp>
    <dsp:sp modelId="{1FBB48EF-A49B-46F5-B425-69DB54A8CE07}">
      <dsp:nvSpPr>
        <dsp:cNvPr id="0" name=""/>
        <dsp:cNvSpPr/>
      </dsp:nvSpPr>
      <dsp:spPr>
        <a:xfrm>
          <a:off x="4707241" y="2068585"/>
          <a:ext cx="966663" cy="96666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CA" sz="3000" kern="1200"/>
        </a:p>
      </dsp:txBody>
      <dsp:txXfrm>
        <a:off x="4835372" y="2267718"/>
        <a:ext cx="710401" cy="568397"/>
      </dsp:txXfrm>
    </dsp:sp>
    <dsp:sp modelId="{AE2DBF44-0DDC-4655-A15C-778F38F32A40}">
      <dsp:nvSpPr>
        <dsp:cNvPr id="0" name=""/>
        <dsp:cNvSpPr/>
      </dsp:nvSpPr>
      <dsp:spPr>
        <a:xfrm>
          <a:off x="5809237" y="1718586"/>
          <a:ext cx="1666660" cy="16666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CA" sz="3600" kern="1200" dirty="0" smtClean="0"/>
            <a:t>Profit $25</a:t>
          </a:r>
          <a:endParaRPr lang="en-CA" sz="3600" kern="1200" dirty="0"/>
        </a:p>
      </dsp:txBody>
      <dsp:txXfrm>
        <a:off x="6053314" y="1962663"/>
        <a:ext cx="1178506" cy="1178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56E45-06A4-41E6-8901-F3DC99C8E015}">
      <dsp:nvSpPr>
        <dsp:cNvPr id="0" name=""/>
        <dsp:cNvSpPr/>
      </dsp:nvSpPr>
      <dsp:spPr>
        <a:xfrm>
          <a:off x="1785" y="15968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CA" sz="3700" kern="1200" dirty="0" smtClean="0"/>
            <a:t>Wash</a:t>
          </a:r>
          <a:endParaRPr lang="en-CA" sz="3700" kern="1200" dirty="0"/>
        </a:p>
      </dsp:txBody>
      <dsp:txXfrm>
        <a:off x="436958" y="1596826"/>
        <a:ext cx="1305521" cy="870346"/>
      </dsp:txXfrm>
    </dsp:sp>
    <dsp:sp modelId="{12D75C74-52CA-459B-9B42-AFD444F3AF8E}">
      <dsp:nvSpPr>
        <dsp:cNvPr id="0" name=""/>
        <dsp:cNvSpPr/>
      </dsp:nvSpPr>
      <dsp:spPr>
        <a:xfrm>
          <a:off x="1960066" y="15968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CA" sz="3700" kern="1200" dirty="0" smtClean="0"/>
            <a:t>Cut</a:t>
          </a:r>
          <a:endParaRPr lang="en-CA" sz="3700" kern="1200" dirty="0"/>
        </a:p>
      </dsp:txBody>
      <dsp:txXfrm>
        <a:off x="2395239" y="1596826"/>
        <a:ext cx="1305521" cy="870346"/>
      </dsp:txXfrm>
    </dsp:sp>
    <dsp:sp modelId="{0FA1DC7A-DD97-4947-9062-D40EDCEFC118}">
      <dsp:nvSpPr>
        <dsp:cNvPr id="0" name=""/>
        <dsp:cNvSpPr/>
      </dsp:nvSpPr>
      <dsp:spPr>
        <a:xfrm>
          <a:off x="3918346" y="1596826"/>
          <a:ext cx="2175867" cy="8703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49340" rIns="49340" bIns="49340" numCol="1" spcCol="1270" anchor="ctr" anchorCtr="0">
          <a:noAutofit/>
        </a:bodyPr>
        <a:lstStyle/>
        <a:p>
          <a:pPr lvl="0" algn="ctr" defTabSz="1644650">
            <a:lnSpc>
              <a:spcPct val="90000"/>
            </a:lnSpc>
            <a:spcBef>
              <a:spcPct val="0"/>
            </a:spcBef>
            <a:spcAft>
              <a:spcPct val="35000"/>
            </a:spcAft>
          </a:pPr>
          <a:r>
            <a:rPr lang="en-CA" sz="3700" kern="1200" dirty="0" smtClean="0"/>
            <a:t>Dry</a:t>
          </a:r>
          <a:endParaRPr lang="en-CA" sz="3700" kern="1200" dirty="0"/>
        </a:p>
      </dsp:txBody>
      <dsp:txXfrm>
        <a:off x="4353519" y="1596826"/>
        <a:ext cx="1305521" cy="870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68D06-F8BD-43CE-803A-30998D6E1E4F}">
      <dsp:nvSpPr>
        <dsp:cNvPr id="0" name=""/>
        <dsp:cNvSpPr/>
      </dsp:nvSpPr>
      <dsp:spPr>
        <a:xfrm>
          <a:off x="1281" y="1666947"/>
          <a:ext cx="1698500" cy="16985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CA" sz="2700" kern="1200" dirty="0" smtClean="0"/>
            <a:t>Profit</a:t>
          </a:r>
          <a:endParaRPr lang="en-CA" sz="2700" kern="1200" dirty="0"/>
        </a:p>
      </dsp:txBody>
      <dsp:txXfrm>
        <a:off x="250021" y="1915687"/>
        <a:ext cx="1201020" cy="1201020"/>
      </dsp:txXfrm>
    </dsp:sp>
    <dsp:sp modelId="{851CE3FE-A753-4484-A901-DCB7808DE946}">
      <dsp:nvSpPr>
        <dsp:cNvPr id="0" name=""/>
        <dsp:cNvSpPr/>
      </dsp:nvSpPr>
      <dsp:spPr>
        <a:xfrm>
          <a:off x="1837700" y="2023632"/>
          <a:ext cx="985130" cy="985130"/>
        </a:xfrm>
        <a:prstGeom prst="mathDivid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1968279" y="2400346"/>
        <a:ext cx="723972" cy="231702"/>
      </dsp:txXfrm>
    </dsp:sp>
    <dsp:sp modelId="{6E644B02-EB94-4E2B-A85C-D8715B156AE0}">
      <dsp:nvSpPr>
        <dsp:cNvPr id="0" name=""/>
        <dsp:cNvSpPr/>
      </dsp:nvSpPr>
      <dsp:spPr>
        <a:xfrm>
          <a:off x="2960749" y="1666947"/>
          <a:ext cx="1698500" cy="16985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CA" sz="2700" kern="1200" dirty="0" smtClean="0"/>
            <a:t>Time to Deliver</a:t>
          </a:r>
          <a:endParaRPr lang="en-CA" sz="2700" kern="1200" dirty="0"/>
        </a:p>
      </dsp:txBody>
      <dsp:txXfrm>
        <a:off x="3209489" y="1915687"/>
        <a:ext cx="1201020" cy="1201020"/>
      </dsp:txXfrm>
    </dsp:sp>
    <dsp:sp modelId="{1FBB48EF-A49B-46F5-B425-69DB54A8CE07}">
      <dsp:nvSpPr>
        <dsp:cNvPr id="0" name=""/>
        <dsp:cNvSpPr/>
      </dsp:nvSpPr>
      <dsp:spPr>
        <a:xfrm>
          <a:off x="4797168" y="2023632"/>
          <a:ext cx="985130" cy="98513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CA" sz="3000" kern="1200"/>
        </a:p>
      </dsp:txBody>
      <dsp:txXfrm>
        <a:off x="4927747" y="2226569"/>
        <a:ext cx="723972" cy="579256"/>
      </dsp:txXfrm>
    </dsp:sp>
    <dsp:sp modelId="{AE2DBF44-0DDC-4655-A15C-778F38F32A40}">
      <dsp:nvSpPr>
        <dsp:cNvPr id="0" name=""/>
        <dsp:cNvSpPr/>
      </dsp:nvSpPr>
      <dsp:spPr>
        <a:xfrm>
          <a:off x="5920217" y="1666947"/>
          <a:ext cx="1698500" cy="16985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CA" sz="2700" kern="1200" dirty="0" smtClean="0"/>
            <a:t>Hourly Wage</a:t>
          </a:r>
          <a:endParaRPr lang="en-CA" sz="2700" kern="1200" dirty="0"/>
        </a:p>
      </dsp:txBody>
      <dsp:txXfrm>
        <a:off x="6168957" y="1915687"/>
        <a:ext cx="1201020" cy="1201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18629-19A9-4FA5-A4A4-1FD7F4181A4F}"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CD260-EBB8-4F52-9B29-7D9E6DC37F6E}" type="slidenum">
              <a:rPr lang="en-CA" smtClean="0"/>
              <a:t>‹#›</a:t>
            </a:fld>
            <a:endParaRPr lang="en-CA"/>
          </a:p>
        </p:txBody>
      </p:sp>
    </p:spTree>
    <p:extLst>
      <p:ext uri="{BB962C8B-B14F-4D97-AF65-F5344CB8AC3E}">
        <p14:creationId xmlns:p14="http://schemas.microsoft.com/office/powerpoint/2010/main" val="121127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ECCD260-EBB8-4F52-9B29-7D9E6DC37F6E}" type="slidenum">
              <a:rPr lang="en-CA" smtClean="0"/>
              <a:t>1</a:t>
            </a:fld>
            <a:endParaRPr lang="en-CA"/>
          </a:p>
        </p:txBody>
      </p:sp>
    </p:spTree>
    <p:extLst>
      <p:ext uri="{BB962C8B-B14F-4D97-AF65-F5344CB8AC3E}">
        <p14:creationId xmlns:p14="http://schemas.microsoft.com/office/powerpoint/2010/main" val="100513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389905-F334-4356-B70F-C9022000A0C9}"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A87AC-E17F-4F4A-BEEB-B54659349EF5}"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17077CDC-C0C4-4CFF-8FB6-BD0829F3804A}"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7418C05B-D3A3-4ADD-ABDD-F1D0F58E40AA}"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2453B-76AF-401C-8FCB-8FE530F83C57}"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D624958-A6C1-4C19-92A3-C5CF17BCDB6C}"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6D341-33E6-4890-9C36-841DA63E79CF}"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270CB6-8056-4BEC-AC63-FB731345473A}"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537A3F-91A1-4042-8BFE-F3B367D0B16D}"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500FE-E4A2-4455-A20B-9FADF299D94B}"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2A502-7CE8-4329-8F9C-2640BF09D98B}"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0FABA-E616-4B88-AC7C-E869ED327C54}"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0C3C14EA-F5BB-47A6-9154-75CA1B425AF9}"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5" y="1597827"/>
            <a:ext cx="9144000" cy="5084101"/>
          </a:xfrm>
          <a:prstGeom prst="rect">
            <a:avLst/>
          </a:prstGeom>
        </p:spPr>
      </p:pic>
      <p:sp>
        <p:nvSpPr>
          <p:cNvPr id="2" name="Title 1"/>
          <p:cNvSpPr>
            <a:spLocks noGrp="1"/>
          </p:cNvSpPr>
          <p:nvPr>
            <p:ph type="ctrTitle"/>
          </p:nvPr>
        </p:nvSpPr>
        <p:spPr>
          <a:xfrm>
            <a:off x="110359" y="103713"/>
            <a:ext cx="8892480" cy="1470025"/>
          </a:xfrm>
        </p:spPr>
        <p:txBody>
          <a:bodyPr>
            <a:normAutofit/>
          </a:bodyPr>
          <a:lstStyle/>
          <a:p>
            <a:pPr algn="l"/>
            <a:r>
              <a:rPr lang="en-CA" sz="4800" b="1" i="1" dirty="0" smtClean="0">
                <a:solidFill>
                  <a:schemeClr val="tx1"/>
                </a:solidFill>
              </a:rPr>
              <a:t>Choosing Revenue Streams</a:t>
            </a:r>
            <a:endParaRPr lang="en-CA" sz="4800" dirty="0">
              <a:solidFill>
                <a:schemeClr val="tx1"/>
              </a:solidFill>
            </a:endParaRPr>
          </a:p>
        </p:txBody>
      </p:sp>
      <p:sp>
        <p:nvSpPr>
          <p:cNvPr id="3" name="Subtitle 2"/>
          <p:cNvSpPr>
            <a:spLocks noGrp="1"/>
          </p:cNvSpPr>
          <p:nvPr>
            <p:ph type="subTitle" idx="1"/>
          </p:nvPr>
        </p:nvSpPr>
        <p:spPr>
          <a:xfrm>
            <a:off x="1115616" y="5877272"/>
            <a:ext cx="7272808" cy="1257312"/>
          </a:xfrm>
        </p:spPr>
        <p:txBody>
          <a:bodyPr>
            <a:normAutofit/>
          </a:bodyPr>
          <a:lstStyle/>
          <a:p>
            <a:pPr>
              <a:spcAft>
                <a:spcPts val="0"/>
              </a:spcAft>
              <a:defRPr/>
            </a:pPr>
            <a:r>
              <a:rPr lang="en-CA" sz="3200" b="1" i="1" dirty="0">
                <a:solidFill>
                  <a:schemeClr val="tx1">
                    <a:lumMod val="85000"/>
                    <a:lumOff val="15000"/>
                  </a:schemeClr>
                </a:solidFill>
              </a:rPr>
              <a:t>Focus on the right part of your business.</a:t>
            </a:r>
            <a:endParaRPr lang="en-CA" sz="3200" dirty="0">
              <a:solidFill>
                <a:schemeClr val="tx1">
                  <a:lumMod val="85000"/>
                  <a:lumOff val="15000"/>
                </a:schemeClr>
              </a:solidFill>
            </a:endParaRP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180964" y="500046"/>
            <a:ext cx="8686800" cy="1143000"/>
          </a:xfrm>
        </p:spPr>
        <p:txBody>
          <a:bodyPr/>
          <a:lstStyle/>
          <a:p>
            <a:pPr eaLnBrk="1" hangingPunct="1"/>
            <a:r>
              <a:rPr lang="en-CA" altLang="en-US" smtClean="0"/>
              <a:t>What is your profit to cut hair?</a:t>
            </a:r>
          </a:p>
        </p:txBody>
      </p:sp>
      <p:graphicFrame>
        <p:nvGraphicFramePr>
          <p:cNvPr id="4" name="Diagram 3"/>
          <p:cNvGraphicFramePr/>
          <p:nvPr/>
        </p:nvGraphicFramePr>
        <p:xfrm>
          <a:off x="785786" y="1071546"/>
          <a:ext cx="7477156"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558460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6328" y="484188"/>
            <a:ext cx="9011344" cy="1143000"/>
          </a:xfrm>
        </p:spPr>
        <p:txBody>
          <a:bodyPr/>
          <a:lstStyle/>
          <a:p>
            <a:pPr eaLnBrk="1" hangingPunct="1"/>
            <a:r>
              <a:rPr lang="en-CA" altLang="en-US" dirty="0" smtClean="0"/>
              <a:t>What is the time to deliver a sale?</a:t>
            </a:r>
          </a:p>
        </p:txBody>
      </p:sp>
      <p:graphicFrame>
        <p:nvGraphicFramePr>
          <p:cNvPr id="5" name="Diagram 4"/>
          <p:cNvGraphicFramePr/>
          <p:nvPr/>
        </p:nvGraphicFramePr>
        <p:xfrm>
          <a:off x="28572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TextBox 5"/>
          <p:cNvSpPr txBox="1">
            <a:spLocks noChangeArrowheads="1"/>
          </p:cNvSpPr>
          <p:nvPr/>
        </p:nvSpPr>
        <p:spPr bwMode="auto">
          <a:xfrm>
            <a:off x="642938" y="4143375"/>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a:t>5 minutes</a:t>
            </a:r>
          </a:p>
        </p:txBody>
      </p:sp>
      <p:sp>
        <p:nvSpPr>
          <p:cNvPr id="12293" name="TextBox 6"/>
          <p:cNvSpPr txBox="1">
            <a:spLocks noChangeArrowheads="1"/>
          </p:cNvSpPr>
          <p:nvPr/>
        </p:nvSpPr>
        <p:spPr bwMode="auto">
          <a:xfrm>
            <a:off x="2643188" y="4143375"/>
            <a:ext cx="131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a:t>15 minutes</a:t>
            </a:r>
          </a:p>
        </p:txBody>
      </p:sp>
      <p:sp>
        <p:nvSpPr>
          <p:cNvPr id="12294" name="TextBox 7"/>
          <p:cNvSpPr txBox="1">
            <a:spLocks noChangeArrowheads="1"/>
          </p:cNvSpPr>
          <p:nvPr/>
        </p:nvSpPr>
        <p:spPr bwMode="auto">
          <a:xfrm>
            <a:off x="4572000" y="4130675"/>
            <a:ext cx="1312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a:t>10 minutes</a:t>
            </a:r>
          </a:p>
        </p:txBody>
      </p:sp>
      <p:sp>
        <p:nvSpPr>
          <p:cNvPr id="12295" name="TextBox 8"/>
          <p:cNvSpPr txBox="1">
            <a:spLocks noChangeArrowheads="1"/>
          </p:cNvSpPr>
          <p:nvPr/>
        </p:nvSpPr>
        <p:spPr bwMode="auto">
          <a:xfrm>
            <a:off x="6429375" y="2994025"/>
            <a:ext cx="23574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3200"/>
              <a:t>Total =</a:t>
            </a:r>
          </a:p>
          <a:p>
            <a:pPr eaLnBrk="1" hangingPunct="1"/>
            <a:r>
              <a:rPr lang="en-CA" altLang="en-US" sz="3200"/>
              <a:t>30 minutes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026601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552424" y="548680"/>
            <a:ext cx="8229600" cy="1143000"/>
          </a:xfrm>
        </p:spPr>
        <p:txBody>
          <a:bodyPr/>
          <a:lstStyle/>
          <a:p>
            <a:pPr eaLnBrk="1" hangingPunct="1"/>
            <a:r>
              <a:rPr lang="en-CA" altLang="en-US" smtClean="0"/>
              <a:t>What is your hourly wage?</a:t>
            </a:r>
          </a:p>
        </p:txBody>
      </p:sp>
      <p:graphicFrame>
        <p:nvGraphicFramePr>
          <p:cNvPr id="4" name="Diagram 3"/>
          <p:cNvGraphicFramePr/>
          <p:nvPr/>
        </p:nvGraphicFramePr>
        <p:xfrm>
          <a:off x="857224" y="1000108"/>
          <a:ext cx="762000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548047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264423" y="548680"/>
            <a:ext cx="8435280" cy="1143000"/>
          </a:xfrm>
        </p:spPr>
        <p:txBody>
          <a:bodyPr/>
          <a:lstStyle/>
          <a:p>
            <a:pPr eaLnBrk="1" hangingPunct="1"/>
            <a:r>
              <a:rPr lang="en-CA" altLang="en-US" dirty="0" smtClean="0"/>
              <a:t>How Does It Work? Hair Dresser</a:t>
            </a:r>
          </a:p>
        </p:txBody>
      </p:sp>
      <p:graphicFrame>
        <p:nvGraphicFramePr>
          <p:cNvPr id="6" name="Table 5"/>
          <p:cNvGraphicFramePr>
            <a:graphicFrameLocks noGrp="1"/>
          </p:cNvGraphicFramePr>
          <p:nvPr/>
        </p:nvGraphicFramePr>
        <p:xfrm>
          <a:off x="285750" y="2144713"/>
          <a:ext cx="8429625" cy="3570289"/>
        </p:xfrm>
        <a:graphic>
          <a:graphicData uri="http://schemas.openxmlformats.org/drawingml/2006/table">
            <a:tbl>
              <a:tblPr/>
              <a:tblGrid>
                <a:gridCol w="2178050"/>
                <a:gridCol w="1838325"/>
                <a:gridCol w="2697163"/>
                <a:gridCol w="1716087"/>
              </a:tblGrid>
              <a:tr h="846138">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1" i="0" u="none" strike="noStrike" cap="none" normalizeH="0" baseline="0" smtClean="0">
                          <a:ln>
                            <a:noFill/>
                          </a:ln>
                          <a:solidFill>
                            <a:schemeClr val="tx1"/>
                          </a:solidFill>
                          <a:effectLst/>
                          <a:latin typeface="Calibri" pitchFamily="34" charset="0"/>
                          <a:cs typeface="Times New Roman" pitchFamily="18" charset="0"/>
                        </a:rPr>
                        <a:t>Revenue Stream</a:t>
                      </a:r>
                      <a:endParaRPr kumimoji="0" lang="en-CA" sz="2200" b="0" i="0" u="none" strike="noStrike" cap="none" normalizeH="0" baseline="0" smtClean="0">
                        <a:ln>
                          <a:noFill/>
                        </a:ln>
                        <a:solidFill>
                          <a:schemeClr val="tx1"/>
                        </a:solidFill>
                        <a:effectLst/>
                        <a:latin typeface="Calibri" pitchFamily="34" charset="0"/>
                        <a:cs typeface="Times New Roman" pitchFamily="18" charset="0"/>
                      </a:endParaRP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1" i="0" u="none" strike="noStrike" cap="none" normalizeH="0" baseline="0" smtClean="0">
                          <a:ln>
                            <a:noFill/>
                          </a:ln>
                          <a:solidFill>
                            <a:schemeClr val="tx1"/>
                          </a:solidFill>
                          <a:effectLst/>
                          <a:latin typeface="Calibri" pitchFamily="34" charset="0"/>
                          <a:cs typeface="Times New Roman" pitchFamily="18" charset="0"/>
                        </a:rPr>
                        <a:t>Profit per Sale</a:t>
                      </a:r>
                      <a:endParaRPr kumimoji="0" lang="en-CA" sz="2200" b="0" i="0" u="none" strike="noStrike" cap="none" normalizeH="0" baseline="0" smtClean="0">
                        <a:ln>
                          <a:noFill/>
                        </a:ln>
                        <a:solidFill>
                          <a:schemeClr val="tx1"/>
                        </a:solidFill>
                        <a:effectLst/>
                        <a:latin typeface="Calibri" pitchFamily="34" charset="0"/>
                        <a:cs typeface="Times New Roman" pitchFamily="18" charset="0"/>
                      </a:endParaRP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1" i="0" u="none" strike="noStrike" cap="none" normalizeH="0" baseline="0" smtClean="0">
                          <a:ln>
                            <a:noFill/>
                          </a:ln>
                          <a:solidFill>
                            <a:schemeClr val="tx1"/>
                          </a:solidFill>
                          <a:effectLst/>
                          <a:latin typeface="Calibri" pitchFamily="34" charset="0"/>
                          <a:cs typeface="Times New Roman" pitchFamily="18" charset="0"/>
                        </a:rPr>
                        <a:t>Time to Deliver Sale</a:t>
                      </a:r>
                      <a:endParaRPr kumimoji="0" lang="en-CA" sz="2200" b="0" i="0" u="none" strike="noStrike" cap="none" normalizeH="0" baseline="0" smtClean="0">
                        <a:ln>
                          <a:noFill/>
                        </a:ln>
                        <a:solidFill>
                          <a:schemeClr val="tx1"/>
                        </a:solidFill>
                        <a:effectLst/>
                        <a:latin typeface="Calibri" pitchFamily="34" charset="0"/>
                        <a:cs typeface="Times New Roman" pitchFamily="18" charset="0"/>
                      </a:endParaRP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CA" sz="2200" b="1" i="0" u="none" strike="noStrike" cap="none" normalizeH="0" baseline="0" smtClean="0">
                          <a:ln>
                            <a:noFill/>
                          </a:ln>
                          <a:solidFill>
                            <a:schemeClr val="tx1"/>
                          </a:solidFill>
                          <a:effectLst/>
                          <a:latin typeface="Calibri" pitchFamily="34" charset="0"/>
                          <a:cs typeface="Times New Roman" pitchFamily="18" charset="0"/>
                        </a:rPr>
                        <a:t>Hourly Wage</a:t>
                      </a:r>
                      <a:endParaRPr kumimoji="0" lang="en-CA" sz="2200" b="0" i="0" u="none" strike="noStrike" cap="none" normalizeH="0" baseline="0" smtClean="0">
                        <a:ln>
                          <a:noFill/>
                        </a:ln>
                        <a:solidFill>
                          <a:schemeClr val="tx1"/>
                        </a:solidFill>
                        <a:effectLst/>
                        <a:latin typeface="Calibri" pitchFamily="34" charset="0"/>
                        <a:cs typeface="Times New Roman" pitchFamily="18" charset="0"/>
                      </a:endParaRP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Hair Cut</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$25</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30 minutes</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$50/hr</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Hair Colour</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$55</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1 hour</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$55/hr</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563">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Special Event Hair Styling</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$50</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1 hour </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$50/hr</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Salon Products</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$25</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10 min</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smtClean="0">
                          <a:ln>
                            <a:noFill/>
                          </a:ln>
                          <a:solidFill>
                            <a:schemeClr val="tx1"/>
                          </a:solidFill>
                          <a:effectLst/>
                          <a:latin typeface="Calibri" pitchFamily="34" charset="0"/>
                          <a:cs typeface="Times New Roman" pitchFamily="18" charset="0"/>
                        </a:rPr>
                        <a:t>      $150/hr</a:t>
                      </a:r>
                    </a:p>
                  </a:txBody>
                  <a:tcPr marL="67539" marR="6753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72503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fontScale="70000" lnSpcReduction="20000"/>
          </a:bodyPr>
          <a:lstStyle/>
          <a:p>
            <a:pPr lvl="0"/>
            <a:r>
              <a:rPr lang="en-CA" dirty="0"/>
              <a:t>Overextending management time.  There is only so much time in the day.  </a:t>
            </a:r>
          </a:p>
          <a:p>
            <a:pPr lvl="0"/>
            <a:r>
              <a:rPr lang="en-CA" dirty="0"/>
              <a:t>Randomly creating new revenue streams.  Everything should be tied together.  </a:t>
            </a:r>
          </a:p>
          <a:p>
            <a:pPr lvl="0"/>
            <a:r>
              <a:rPr lang="en-CA" dirty="0"/>
              <a:t>Investing time, marketing funds and infrastructure in revenue stream without first figuring out if it is profitable.</a:t>
            </a:r>
          </a:p>
          <a:p>
            <a:pPr lvl="0"/>
            <a:r>
              <a:rPr lang="en-CA" dirty="0"/>
              <a:t>Using revenues as an indicator.  Remember that revenue does not mean profit.</a:t>
            </a:r>
          </a:p>
          <a:p>
            <a:pPr lvl="0"/>
            <a:r>
              <a:rPr lang="en-CA" dirty="0"/>
              <a:t>Keeping the number of your revenue streams fixed.  You should always be changing and learning.  If you aren’t, you can bet that your competition is.  </a:t>
            </a:r>
          </a:p>
          <a:p>
            <a:pPr lvl="0"/>
            <a:r>
              <a:rPr lang="en-CA" dirty="0"/>
              <a:t>Thinking that the best way to grow is to increase the number of revenue streams.  Sometimes simplifying and specializing in an area can actually increase your sales.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p:txBody>
          <a:bodyPr>
            <a:normAutofit fontScale="77500" lnSpcReduction="20000"/>
          </a:bodyPr>
          <a:lstStyle/>
          <a:p>
            <a:pPr lvl="0"/>
            <a:r>
              <a:rPr lang="en-CA" dirty="0"/>
              <a:t>Figure out where you are making the most amount of money.</a:t>
            </a:r>
          </a:p>
          <a:p>
            <a:pPr lvl="0"/>
            <a:r>
              <a:rPr lang="en-CA" dirty="0"/>
              <a:t>Compare this to your strategy. Does this revenue stream fit?</a:t>
            </a:r>
          </a:p>
          <a:p>
            <a:pPr lvl="0"/>
            <a:r>
              <a:rPr lang="en-CA" dirty="0"/>
              <a:t>Change your 30 second spiel about yourself. Instead of telling everyone all the things you are capable of doing, tailor your communication to your audience. Stress your most profitable revenue streams to the target market.</a:t>
            </a:r>
          </a:p>
          <a:p>
            <a:pPr lvl="0"/>
            <a:r>
              <a:rPr lang="en-CA" dirty="0"/>
              <a:t>Focus on being the best at the most profitable part of your business. This will be your competitive advantage. In turn your credibility will be increased and your business will establish a stable position in the market.</a:t>
            </a:r>
          </a:p>
        </p:txBody>
      </p:sp>
      <p:sp>
        <p:nvSpPr>
          <p:cNvPr id="2" name="Content Placeholder 1"/>
          <p:cNvSpPr>
            <a:spLocks noGrp="1"/>
          </p:cNvSpPr>
          <p:nvPr>
            <p:ph sz="half" idx="2"/>
          </p:nvPr>
        </p:nvSpPr>
        <p:spPr/>
        <p:txBody>
          <a:bodyPr>
            <a:normAutofit fontScale="77500" lnSpcReduction="200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lstStyle/>
          <a:p>
            <a:r>
              <a:rPr lang="en-CA" altLang="en-US" dirty="0" smtClean="0"/>
              <a:t>Revenue Streams</a:t>
            </a:r>
          </a:p>
          <a:p>
            <a:r>
              <a:rPr lang="en-CA" altLang="en-US" dirty="0" smtClean="0"/>
              <a:t>Profit Per Sale</a:t>
            </a:r>
          </a:p>
          <a:p>
            <a:r>
              <a:rPr lang="en-CA" altLang="en-US" dirty="0" smtClean="0"/>
              <a:t>Time to Deliver a Sale</a:t>
            </a:r>
          </a:p>
          <a:p>
            <a:r>
              <a:rPr lang="en-CA" altLang="en-US" dirty="0" smtClean="0"/>
              <a:t>Hourly Wage</a:t>
            </a:r>
            <a:endParaRPr lang="en-CA" altLang="en-US" dirty="0"/>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r>
              <a:rPr lang="en-CA" sz="3600" dirty="0" smtClean="0"/>
              <a:t>Focus </a:t>
            </a:r>
            <a:r>
              <a:rPr lang="en-CA" sz="3600" dirty="0"/>
              <a:t>on the revenue streams that make the most sense to see your revenue grow faster. </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CA" sz="3200" b="1" i="1" dirty="0">
                <a:solidFill>
                  <a:schemeClr val="accent1">
                    <a:lumMod val="50000"/>
                  </a:schemeClr>
                </a:solidFill>
              </a:rPr>
              <a:t>Just because you charge a customer the most for one</a:t>
            </a:r>
          </a:p>
          <a:p>
            <a:pPr algn="ctr">
              <a:defRPr/>
            </a:pPr>
            <a:r>
              <a:rPr lang="en-CA" sz="3200" b="1" i="1" dirty="0">
                <a:solidFill>
                  <a:schemeClr val="accent1">
                    <a:lumMod val="50000"/>
                  </a:schemeClr>
                </a:solidFill>
              </a:rPr>
              <a:t>product/service, does not make this your most</a:t>
            </a:r>
          </a:p>
          <a:p>
            <a:pPr algn="ctr">
              <a:defRPr/>
            </a:pPr>
            <a:r>
              <a:rPr lang="en-CA" sz="3200" b="1" i="1" dirty="0">
                <a:solidFill>
                  <a:schemeClr val="accent1">
                    <a:lumMod val="50000"/>
                  </a:schemeClr>
                </a:solidFill>
              </a:rPr>
              <a:t>profitable product/service.</a:t>
            </a:r>
            <a:endParaRPr lang="en-CA" sz="3200" dirty="0">
              <a:solidFill>
                <a:schemeClr val="accent1">
                  <a:lumMod val="50000"/>
                </a:schemeClr>
              </a:solidFill>
            </a:endParaRP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is Competition?</a:t>
            </a:r>
            <a:endParaRPr lang="en-CA"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1988840"/>
            <a:ext cx="7040565" cy="4693710"/>
          </a:xfrm>
        </p:spPr>
      </p:pic>
      <p:sp>
        <p:nvSpPr>
          <p:cNvPr id="3" name="Footer Placeholder 2"/>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379222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395536" y="1988840"/>
            <a:ext cx="3034680" cy="4525963"/>
          </a:xfrm>
        </p:spPr>
        <p:txBody>
          <a:bodyPr>
            <a:normAutofit/>
          </a:bodyPr>
          <a:lstStyle/>
          <a:p>
            <a:pPr marL="0" indent="0" algn="ctr">
              <a:buNone/>
            </a:pPr>
            <a:r>
              <a:rPr lang="en-CA" sz="4000" dirty="0"/>
              <a:t>Focus on the revenue streams that make the most sense to see your revenue grow faster. </a:t>
            </a:r>
            <a:endParaRPr lang="en-CA" sz="38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r>
              <a:rPr lang="en-CA" altLang="en-US" dirty="0"/>
              <a:t>Revenue Streams</a:t>
            </a:r>
          </a:p>
          <a:p>
            <a:r>
              <a:rPr lang="en-CA" altLang="en-US" dirty="0"/>
              <a:t>Profit Per Sale</a:t>
            </a:r>
          </a:p>
          <a:p>
            <a:r>
              <a:rPr lang="en-CA" altLang="en-US" dirty="0"/>
              <a:t>Time to Deliver a Sale</a:t>
            </a:r>
          </a:p>
          <a:p>
            <a:r>
              <a:rPr lang="en-CA" altLang="en-US"/>
              <a:t>Hourly Wage</a:t>
            </a:r>
          </a:p>
          <a:p>
            <a:r>
              <a:rPr lang="en-CA" smtClean="0"/>
              <a:t>Example</a:t>
            </a:r>
            <a:endParaRPr lang="en-CA" dirty="0" smtClean="0"/>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715328"/>
            <a:ext cx="5604713" cy="2541089"/>
          </a:xfrm>
        </p:spPr>
      </p:pic>
      <p:sp>
        <p:nvSpPr>
          <p:cNvPr id="5" name="Footer Placeholder 4"/>
          <p:cNvSpPr>
            <a:spLocks noGrp="1"/>
          </p:cNvSpPr>
          <p:nvPr>
            <p:ph type="ftr" sz="quarter" idx="11"/>
          </p:nvPr>
        </p:nvSpPr>
        <p:spPr>
          <a:xfrm>
            <a:off x="1844523" y="6337860"/>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57200" y="928688"/>
            <a:ext cx="8229600" cy="1143000"/>
          </a:xfrm>
        </p:spPr>
        <p:txBody>
          <a:bodyPr/>
          <a:lstStyle/>
          <a:p>
            <a:pPr eaLnBrk="1" hangingPunct="1"/>
            <a:r>
              <a:rPr lang="en-CA" altLang="en-US" smtClean="0"/>
              <a:t>What is your core business?</a:t>
            </a:r>
          </a:p>
        </p:txBody>
      </p:sp>
      <p:graphicFrame>
        <p:nvGraphicFramePr>
          <p:cNvPr id="5" name="Diagram 4"/>
          <p:cNvGraphicFramePr/>
          <p:nvPr/>
        </p:nvGraphicFramePr>
        <p:xfrm>
          <a:off x="1500166" y="2143116"/>
          <a:ext cx="6143668"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553363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10290" y="404664"/>
            <a:ext cx="8851982" cy="1143000"/>
          </a:xfrm>
        </p:spPr>
        <p:txBody>
          <a:bodyPr/>
          <a:lstStyle/>
          <a:p>
            <a:pPr eaLnBrk="1" hangingPunct="1"/>
            <a:r>
              <a:rPr lang="en-CA" altLang="en-US" dirty="0" smtClean="0"/>
              <a:t>What are your revenue streams?</a:t>
            </a:r>
          </a:p>
        </p:txBody>
      </p:sp>
      <p:graphicFrame>
        <p:nvGraphicFramePr>
          <p:cNvPr id="5" name="Diagram 4"/>
          <p:cNvGraphicFramePr/>
          <p:nvPr/>
        </p:nvGraphicFramePr>
        <p:xfrm>
          <a:off x="571472" y="1857364"/>
          <a:ext cx="792961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173618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p:cNvSpPr>
            <a:spLocks noGrp="1"/>
          </p:cNvSpPr>
          <p:nvPr>
            <p:ph idx="1"/>
          </p:nvPr>
        </p:nvSpPr>
        <p:spPr>
          <a:xfrm>
            <a:off x="457200" y="2143125"/>
            <a:ext cx="8229600" cy="3983038"/>
          </a:xfrm>
        </p:spPr>
        <p:txBody>
          <a:bodyPr/>
          <a:lstStyle/>
          <a:p>
            <a:pPr>
              <a:buFont typeface="Arial" panose="020B0604020202020204" pitchFamily="34" charset="0"/>
              <a:buNone/>
            </a:pPr>
            <a:r>
              <a:rPr lang="en-CA" altLang="en-US" sz="3200" dirty="0" smtClean="0"/>
              <a:t>Hairdresser:  hair products, hair colour, and hair cutting</a:t>
            </a:r>
          </a:p>
          <a:p>
            <a:pPr eaLnBrk="1" hangingPunct="1">
              <a:buFont typeface="Arial" panose="020B0604020202020204" pitchFamily="34" charset="0"/>
              <a:buNone/>
            </a:pPr>
            <a:r>
              <a:rPr lang="en-CA" altLang="en-US" sz="3200" dirty="0" smtClean="0"/>
              <a:t>Telephone industry:  “pay as you go”, accessories, home phone, internet, cable, and consulting strategy</a:t>
            </a:r>
          </a:p>
          <a:p>
            <a:pPr eaLnBrk="1" hangingPunct="1">
              <a:buFont typeface="Arial" panose="020B0604020202020204" pitchFamily="34" charset="0"/>
              <a:buNone/>
            </a:pPr>
            <a:r>
              <a:rPr lang="en-CA" altLang="en-US" sz="3200" dirty="0" smtClean="0"/>
              <a:t>Car dealerships: cars, after sales service, accessories, warrantees, insurance, financing</a:t>
            </a:r>
          </a:p>
          <a:p>
            <a:pPr eaLnBrk="1" hangingPunct="1">
              <a:buFont typeface="Arial" panose="020B0604020202020204" pitchFamily="34" charset="0"/>
              <a:buNone/>
            </a:pPr>
            <a:endParaRPr lang="en-CA" altLang="en-US" dirty="0" smtClean="0"/>
          </a:p>
        </p:txBody>
      </p:sp>
      <p:sp>
        <p:nvSpPr>
          <p:cNvPr id="9219" name="Title 2"/>
          <p:cNvSpPr>
            <a:spLocks noGrp="1"/>
          </p:cNvSpPr>
          <p:nvPr>
            <p:ph type="title"/>
          </p:nvPr>
        </p:nvSpPr>
        <p:spPr>
          <a:xfrm>
            <a:off x="457200" y="928688"/>
            <a:ext cx="8229600" cy="1143000"/>
          </a:xfrm>
        </p:spPr>
        <p:txBody>
          <a:bodyPr/>
          <a:lstStyle/>
          <a:p>
            <a:pPr eaLnBrk="1" hangingPunct="1"/>
            <a:r>
              <a:rPr lang="en-CA" altLang="en-US" smtClean="0"/>
              <a:t>Examples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408450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idx="1"/>
          </p:nvPr>
        </p:nvSpPr>
        <p:spPr>
          <a:xfrm>
            <a:off x="457200" y="2143125"/>
            <a:ext cx="8229600" cy="3983038"/>
          </a:xfrm>
        </p:spPr>
        <p:txBody>
          <a:bodyPr/>
          <a:lstStyle/>
          <a:p>
            <a:r>
              <a:rPr lang="en-CA" altLang="en-US" sz="3600" dirty="0" smtClean="0"/>
              <a:t>A hair dresser who cuts short hair and long hair / men’s and women’s hair</a:t>
            </a:r>
          </a:p>
          <a:p>
            <a:r>
              <a:rPr lang="en-CA" altLang="en-US" sz="3600" dirty="0" smtClean="0"/>
              <a:t>A retail store selling razors and shaving cream</a:t>
            </a:r>
          </a:p>
          <a:p>
            <a:r>
              <a:rPr lang="en-CA" altLang="en-US" sz="3600" dirty="0" smtClean="0"/>
              <a:t>A cell phone company who sells Samsung and LG cell phones</a:t>
            </a:r>
          </a:p>
          <a:p>
            <a:endParaRPr lang="en-CA" altLang="en-US" dirty="0" smtClean="0"/>
          </a:p>
          <a:p>
            <a:pPr>
              <a:buFont typeface="Arial" panose="020B0604020202020204" pitchFamily="34" charset="0"/>
              <a:buNone/>
            </a:pPr>
            <a:endParaRPr lang="en-CA" altLang="en-US" dirty="0" smtClean="0"/>
          </a:p>
          <a:p>
            <a:pPr eaLnBrk="1" hangingPunct="1">
              <a:buFont typeface="Arial" panose="020B0604020202020204" pitchFamily="34" charset="0"/>
              <a:buNone/>
            </a:pPr>
            <a:endParaRPr lang="en-CA" altLang="en-US" dirty="0" smtClean="0"/>
          </a:p>
        </p:txBody>
      </p:sp>
      <p:sp>
        <p:nvSpPr>
          <p:cNvPr id="10243" name="Title 2"/>
          <p:cNvSpPr>
            <a:spLocks noGrp="1"/>
          </p:cNvSpPr>
          <p:nvPr>
            <p:ph type="title"/>
          </p:nvPr>
        </p:nvSpPr>
        <p:spPr>
          <a:xfrm>
            <a:off x="457200" y="928688"/>
            <a:ext cx="8229600" cy="1143000"/>
          </a:xfrm>
        </p:spPr>
        <p:txBody>
          <a:bodyPr/>
          <a:lstStyle/>
          <a:p>
            <a:pPr eaLnBrk="1" hangingPunct="1"/>
            <a:r>
              <a:rPr lang="en-CA" altLang="en-US" smtClean="0"/>
              <a:t>Non Examples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055607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352</TotalTime>
  <Words>610</Words>
  <Application>Microsoft Office PowerPoint</Application>
  <PresentationFormat>On-screen Show (4:3)</PresentationFormat>
  <Paragraphs>116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Times New Roman</vt:lpstr>
      <vt:lpstr>Wingdings</vt:lpstr>
      <vt:lpstr>Banded</vt:lpstr>
      <vt:lpstr>Choosing Revenue Streams</vt:lpstr>
      <vt:lpstr>What is Competition?</vt:lpstr>
      <vt:lpstr>The Goal</vt:lpstr>
      <vt:lpstr>Key Points</vt:lpstr>
      <vt:lpstr>Worksheet</vt:lpstr>
      <vt:lpstr>What is your core business?</vt:lpstr>
      <vt:lpstr>What are your revenue streams?</vt:lpstr>
      <vt:lpstr>Examples</vt:lpstr>
      <vt:lpstr>Non Examples</vt:lpstr>
      <vt:lpstr>What is your profit to cut hair?</vt:lpstr>
      <vt:lpstr>What is the time to deliver a sale?</vt:lpstr>
      <vt:lpstr>What is your hourly wage?</vt:lpstr>
      <vt:lpstr>How Does It Work? Hair Dresser</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64</cp:revision>
  <dcterms:created xsi:type="dcterms:W3CDTF">2009-12-07T18:18:58Z</dcterms:created>
  <dcterms:modified xsi:type="dcterms:W3CDTF">2018-09-18T21:04:21Z</dcterms:modified>
</cp:coreProperties>
</file>