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5" r:id="rId3"/>
    <p:sldId id="267" r:id="rId4"/>
    <p:sldId id="257" r:id="rId5"/>
    <p:sldId id="291" r:id="rId6"/>
    <p:sldId id="287" r:id="rId7"/>
    <p:sldId id="288" r:id="rId8"/>
    <p:sldId id="289" r:id="rId9"/>
    <p:sldId id="290" r:id="rId10"/>
    <p:sldId id="275" r:id="rId11"/>
    <p:sldId id="273" r:id="rId12"/>
    <p:sldId id="263" r:id="rId13"/>
    <p:sldId id="277" r:id="rId14"/>
    <p:sldId id="276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C1EE4-5E63-4660-B48B-AD4AEBF0341E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C8DE5-302F-4334-8C96-24EFEC75E3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961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C8DE5-302F-4334-8C96-24EFEC75E38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273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AC9E-2CEE-4BBF-B9C5-5DDFF01F5D78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01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84A30-3F7A-44CF-B634-655091A5AE31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214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2D71B0DD-7B22-4304-8AA9-D89BB394FD9F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947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7455-D4B9-4966-831C-6DC0959899B5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F8E5-CF6A-480E-8013-FB26E9F2E8D1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44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25FBB0-092C-41F7-98E5-E08D005446AD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248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D45D-49BD-4FED-95DE-DF16A393C013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85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7196-DC5A-4E91-98DF-3ECBF10D8F33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912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2E30-EA24-4795-AEE5-1B34F4B48E47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647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46DD-D510-431C-AA19-BA72304F446A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86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ADAC-91D3-4F8B-893B-CEB2BF38A88E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0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498-460D-4D4E-A924-4700B067A9AB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30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4B7D722-843F-498A-B407-0D2D8724D9A1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5329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628775"/>
            <a:ext cx="3454400" cy="2160588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Face to Face Selling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4028" y="3756025"/>
            <a:ext cx="2871788" cy="27686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People buy from people they know, trust, and like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4576211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03114" y="6462386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057751"/>
              </p:ext>
            </p:extLst>
          </p:nvPr>
        </p:nvGraphicFramePr>
        <p:xfrm>
          <a:off x="179512" y="787192"/>
          <a:ext cx="8784976" cy="602618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12168"/>
                <a:gridCol w="2232248"/>
                <a:gridCol w="5040560"/>
              </a:tblGrid>
              <a:tr h="236691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Stages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87" marR="5618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Description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87" marR="5618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Marketing Tools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87" marR="56187" marT="0" marB="0"/>
                </a:tc>
              </a:tr>
              <a:tr h="100025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Stage 1 – Qualifying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87" marR="5618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Business development strategy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87" marR="5618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Offices that require employees to dress in business attire and are open from 9am-5pm.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Map out area that will qualify using online listings.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87" marR="56187" marT="0" marB="0"/>
                </a:tc>
              </a:tr>
              <a:tr h="1656839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Stage 2 – Visibility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87" marR="5618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Finding the right person and getting them to notice your business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87" marR="5618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Direct fax, postcards, flyers </a:t>
                      </a:r>
                      <a:endParaRPr lang="en-CA" sz="160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Human Billboard that walks the business district area during lunch hours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(handing out flyers, and taking interested people’s names and offices)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87" marR="56187" marT="0" marB="0"/>
                </a:tc>
              </a:tr>
              <a:tr h="880654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Stage 3 – Interested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87" marR="5618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Moving forward with people who are the right customers 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87" marR="5618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Customer Relationship Management Tool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Lunch and learn about proper suit care at the office </a:t>
                      </a:r>
                      <a:r>
                        <a:rPr lang="en-CA" sz="1600" dirty="0" smtClean="0">
                          <a:effectLst/>
                        </a:rPr>
                        <a:t>site</a:t>
                      </a:r>
                      <a:endParaRPr lang="en-CA" sz="1600" dirty="0">
                        <a:effectLst/>
                      </a:endParaRPr>
                    </a:p>
                  </a:txBody>
                  <a:tcPr marL="56187" marR="56187" marT="0" marB="0"/>
                </a:tc>
              </a:tr>
              <a:tr h="2130222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Stage 4 - Ready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87" marR="5618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Closing a customer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87" marR="5618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Meeting with a contact from each office to determine days and times for pick-up/drop off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Determine how their dry cleaning needs can be further met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Sales Promotions offering specials on suits or business attire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87" marR="56187" marT="0" marB="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www.SmallBusinessSolver.com © 2018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988840"/>
            <a:ext cx="4038600" cy="4968552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Marketing with a strategy that is </a:t>
            </a:r>
            <a:r>
              <a:rPr lang="en-CA" dirty="0" smtClean="0"/>
              <a:t>illogical</a:t>
            </a:r>
            <a:endParaRPr lang="en-CA" dirty="0"/>
          </a:p>
          <a:p>
            <a:pPr lvl="0"/>
            <a:r>
              <a:rPr lang="en-CA" dirty="0"/>
              <a:t>Going after anyone and everyone</a:t>
            </a:r>
          </a:p>
          <a:p>
            <a:pPr lvl="0"/>
            <a:r>
              <a:rPr lang="en-CA" dirty="0"/>
              <a:t>Forgetting to figure out what is working and what isn’t</a:t>
            </a:r>
          </a:p>
          <a:p>
            <a:pPr lvl="0"/>
            <a:r>
              <a:rPr lang="en-CA" dirty="0"/>
              <a:t>Creating marketing for everyone </a:t>
            </a:r>
            <a:endParaRPr lang="en-CA" dirty="0" smtClean="0"/>
          </a:p>
          <a:p>
            <a:pPr lvl="0"/>
            <a:r>
              <a:rPr lang="en-CA" dirty="0" smtClean="0"/>
              <a:t>Spending </a:t>
            </a:r>
            <a:r>
              <a:rPr lang="en-CA" dirty="0"/>
              <a:t>time and money on marketing for people who will never buy </a:t>
            </a:r>
            <a:endParaRPr lang="en-CA" dirty="0" smtClean="0"/>
          </a:p>
          <a:p>
            <a:pPr lvl="0"/>
            <a:r>
              <a:rPr lang="en-CA" dirty="0" smtClean="0"/>
              <a:t>Trying </a:t>
            </a:r>
            <a:r>
              <a:rPr lang="en-CA" dirty="0"/>
              <a:t>to do everything at once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19885" y="6592267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Choose one </a:t>
            </a:r>
            <a:r>
              <a:rPr lang="en-US" dirty="0"/>
              <a:t>to two tools from each stage to focus on</a:t>
            </a:r>
            <a:endParaRPr lang="en-CA" dirty="0"/>
          </a:p>
          <a:p>
            <a:pPr lvl="0"/>
            <a:r>
              <a:rPr lang="en-US" dirty="0" smtClean="0"/>
              <a:t>If </a:t>
            </a:r>
            <a:r>
              <a:rPr lang="en-US" dirty="0"/>
              <a:t>something isn’t working, change it</a:t>
            </a:r>
            <a:endParaRPr lang="en-CA" dirty="0"/>
          </a:p>
          <a:p>
            <a:pPr lvl="0"/>
            <a:r>
              <a:rPr lang="en-US" dirty="0"/>
              <a:t>If the one to two marketing tools are working, slowly add more</a:t>
            </a:r>
            <a:endParaRPr lang="en-CA" dirty="0"/>
          </a:p>
          <a:p>
            <a:pPr lvl="0"/>
            <a:r>
              <a:rPr lang="en-US" dirty="0"/>
              <a:t>Evaluate each stage and </a:t>
            </a:r>
            <a:r>
              <a:rPr lang="en-US" dirty="0" smtClean="0"/>
              <a:t>improve it with </a:t>
            </a:r>
            <a:r>
              <a:rPr lang="en-US" dirty="0"/>
              <a:t>more or different marketing tools</a:t>
            </a:r>
            <a:endParaRPr lang="en-CA" dirty="0"/>
          </a:p>
          <a:p>
            <a:pPr lvl="0"/>
            <a:r>
              <a:rPr lang="en-US" dirty="0"/>
              <a:t>Don’t neglect your existing </a:t>
            </a:r>
            <a:r>
              <a:rPr lang="en-US" dirty="0" smtClean="0"/>
              <a:t>customers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427984" y="1844824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71389"/>
            <a:ext cx="4038600" cy="4525963"/>
          </a:xfrm>
        </p:spPr>
        <p:txBody>
          <a:bodyPr/>
          <a:lstStyle/>
          <a:p>
            <a:pPr lvl="0"/>
            <a:r>
              <a:rPr lang="en-CA" dirty="0"/>
              <a:t>Qualifying</a:t>
            </a:r>
          </a:p>
          <a:p>
            <a:pPr lvl="0"/>
            <a:r>
              <a:rPr lang="en-CA" dirty="0"/>
              <a:t>Visibility</a:t>
            </a:r>
          </a:p>
          <a:p>
            <a:pPr lvl="0"/>
            <a:r>
              <a:rPr lang="en-CA" dirty="0"/>
              <a:t>Interested</a:t>
            </a:r>
          </a:p>
          <a:p>
            <a:pPr lvl="0"/>
            <a:r>
              <a:rPr lang="en-CA" dirty="0"/>
              <a:t>Ready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1792936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The sales pieces ready to ramp up sales.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290157"/>
            <a:ext cx="3653444" cy="36492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002060"/>
                </a:solidFill>
              </a:rPr>
              <a:t>Don’t waste time trying to get customers who aren’t qualified or interested in doing business with you.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30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6552" y="-243408"/>
            <a:ext cx="9144000" cy="1508125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tx1"/>
                </a:solidFill>
              </a:rPr>
              <a:t>Focus on growing the relationship.</a:t>
            </a:r>
            <a:endParaRPr lang="en-CA" sz="3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278368" cy="551688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2104256"/>
            <a:ext cx="2314600" cy="449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/>
              <a:t>The sales pieces ready to ramp up sales. 	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12" y="2298204"/>
            <a:ext cx="5449788" cy="36331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1392" y="2071389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Qualifying</a:t>
            </a:r>
          </a:p>
          <a:p>
            <a:pPr lvl="0"/>
            <a:r>
              <a:rPr lang="en-CA" dirty="0"/>
              <a:t>Visibility</a:t>
            </a:r>
          </a:p>
          <a:p>
            <a:pPr lvl="0"/>
            <a:r>
              <a:rPr lang="en-CA" dirty="0"/>
              <a:t>Interested</a:t>
            </a:r>
          </a:p>
          <a:p>
            <a:pPr lvl="0"/>
            <a:r>
              <a:rPr lang="en-CA" dirty="0"/>
              <a:t>Ready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816424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41818"/>
            <a:ext cx="5172826" cy="450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9385" y="6500313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776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52120" y="4869160"/>
            <a:ext cx="3311525" cy="1871662"/>
          </a:xfrm>
        </p:spPr>
        <p:txBody>
          <a:bodyPr/>
          <a:lstStyle/>
          <a:p>
            <a:r>
              <a:rPr lang="en-CA" dirty="0" smtClean="0"/>
              <a:t>Qualifying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455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279"/>
            <a:ext cx="9144000" cy="5139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88024" y="854072"/>
            <a:ext cx="2530475" cy="1411288"/>
          </a:xfrm>
        </p:spPr>
        <p:txBody>
          <a:bodyPr/>
          <a:lstStyle/>
          <a:p>
            <a:r>
              <a:rPr lang="en-CA" dirty="0" smtClean="0"/>
              <a:t>Visibility</a:t>
            </a:r>
            <a:endParaRPr lang="en-C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42201" y="1412776"/>
            <a:ext cx="2530475" cy="1411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Hi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42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43" y="0"/>
            <a:ext cx="79361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20280" y="-27384"/>
            <a:ext cx="3635896" cy="1222524"/>
          </a:xfrm>
        </p:spPr>
        <p:txBody>
          <a:bodyPr/>
          <a:lstStyle/>
          <a:p>
            <a:r>
              <a:rPr lang="en-CA" dirty="0" smtClean="0"/>
              <a:t>Interested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5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6828"/>
            <a:ext cx="6937248" cy="6583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17909" y="980728"/>
            <a:ext cx="2530475" cy="1268412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Ready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381328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473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300</TotalTime>
  <Words>352</Words>
  <Application>Microsoft Office PowerPoint</Application>
  <PresentationFormat>On-screen Show (4:3)</PresentationFormat>
  <Paragraphs>91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Corbel</vt:lpstr>
      <vt:lpstr>Times New Roman</vt:lpstr>
      <vt:lpstr>Wingdings</vt:lpstr>
      <vt:lpstr>Banded</vt:lpstr>
      <vt:lpstr>Face to Face Selling</vt:lpstr>
      <vt:lpstr>Focus on growing the relationship.</vt:lpstr>
      <vt:lpstr>The Goal</vt:lpstr>
      <vt:lpstr>Key Points</vt:lpstr>
      <vt:lpstr>Worksheet</vt:lpstr>
      <vt:lpstr>Qualifying</vt:lpstr>
      <vt:lpstr>Visibility</vt:lpstr>
      <vt:lpstr>Interested</vt:lpstr>
      <vt:lpstr>Ready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63</cp:revision>
  <dcterms:created xsi:type="dcterms:W3CDTF">2009-12-07T18:18:58Z</dcterms:created>
  <dcterms:modified xsi:type="dcterms:W3CDTF">2018-09-18T21:53:15Z</dcterms:modified>
</cp:coreProperties>
</file>