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7" r:id="rId4"/>
    <p:sldId id="257" r:id="rId5"/>
    <p:sldId id="291" r:id="rId6"/>
    <p:sldId id="287" r:id="rId7"/>
    <p:sldId id="288" r:id="rId8"/>
    <p:sldId id="290" r:id="rId9"/>
    <p:sldId id="289" r:id="rId10"/>
    <p:sldId id="275" r:id="rId11"/>
    <p:sldId id="273" r:id="rId12"/>
    <p:sldId id="263" r:id="rId13"/>
    <p:sldId id="277" r:id="rId14"/>
    <p:sldId id="276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EEEBD-85C2-42E9-8106-D07483490369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9567D-BA3E-422E-91B7-56B2952480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414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9567D-BA3E-422E-91B7-56B29524806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339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54A1-1908-475C-920B-6398D4357B5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66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2ACA-DCB4-45E7-9EC7-F4E666B92B2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1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E59C126-2504-4D02-BCAD-13583879C0A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7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164-D2C0-4076-8A23-E98F013ADE04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9248-AE15-4C9E-BDFE-7D9B29FA445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0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31128E-AE4F-4B33-97FE-4CE050800A8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16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D461-DF43-4FA5-913A-18D8DE6130DA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10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56F6-9830-4DDF-834B-575135B26F7F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8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FD8-9FE3-46E1-A5A1-D9757FEB52BD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1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1D61-3084-4E86-B825-A8DBC63FC2C3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6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5EF6-2D00-4B6E-8341-97D852E8EE3C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4CEC-09A9-4470-8EEC-AA76E1290C71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6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A9CDA0F-A50B-402B-96D9-61439CC4499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880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3528" y="806450"/>
            <a:ext cx="2792413" cy="2622550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Action Plan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3717032"/>
            <a:ext cx="3448050" cy="25527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Turning your dreams into reality.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44" y="0"/>
            <a:ext cx="4836968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019084"/>
              </p:ext>
            </p:extLst>
          </p:nvPr>
        </p:nvGraphicFramePr>
        <p:xfrm>
          <a:off x="107504" y="764705"/>
          <a:ext cx="8928992" cy="606210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59313"/>
                <a:gridCol w="3394493"/>
                <a:gridCol w="4575186"/>
              </a:tblGrid>
              <a:tr h="23114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Year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Goal 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Other Tangibles?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</a:tr>
              <a:tr h="75646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Year 5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  <a:tc>
                  <a:txBody>
                    <a:bodyPr/>
                    <a:lstStyle/>
                    <a:p>
                      <a:pPr indent="18415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$250, 000 in Revenue</a:t>
                      </a:r>
                    </a:p>
                    <a:p>
                      <a:pPr indent="18415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(10% growth)</a:t>
                      </a:r>
                    </a:p>
                    <a:p>
                      <a:pPr indent="18415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To be the recommended installer for solar panels in the community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To be highly regarded for customer service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</a:tr>
              <a:tr h="132382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Year 4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  <a:tc>
                  <a:txBody>
                    <a:bodyPr/>
                    <a:lstStyle/>
                    <a:p>
                      <a:pPr indent="18415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$225, 000 in Revenue</a:t>
                      </a:r>
                    </a:p>
                    <a:p>
                      <a:pPr indent="18415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(15% growth)</a:t>
                      </a:r>
                    </a:p>
                    <a:p>
                      <a:pPr indent="18415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To promote the company’s customer service accomplishments through client testimonials and press releases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To gain recommendations from government organizations and suppliers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</a:tr>
              <a:tr h="567351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Year 3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  <a:tc>
                  <a:txBody>
                    <a:bodyPr/>
                    <a:lstStyle/>
                    <a:p>
                      <a:pPr indent="18415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$200,000 in Revenue</a:t>
                      </a:r>
                    </a:p>
                    <a:p>
                      <a:pPr indent="18415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(25% growth</a:t>
                      </a:r>
                      <a:r>
                        <a:rPr lang="en-CA" sz="1800" dirty="0" smtClean="0">
                          <a:effectLst/>
                        </a:rPr>
                        <a:t>)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To establish partnerships with government organizations and suppliers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</a:tr>
              <a:tr h="75646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Year 2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  <a:tc>
                  <a:txBody>
                    <a:bodyPr/>
                    <a:lstStyle/>
                    <a:p>
                      <a:pPr indent="18415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$150,000 in Revenue</a:t>
                      </a:r>
                    </a:p>
                    <a:p>
                      <a:pPr indent="18415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(50% growth from previous </a:t>
                      </a:r>
                      <a:r>
                        <a:rPr lang="en-CA" sz="1800" dirty="0" smtClean="0">
                          <a:effectLst/>
                        </a:rPr>
                        <a:t>year)</a:t>
                      </a: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To continue to network to meet new suppliers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</a:tr>
              <a:tr h="226940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Year 1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Year Goal: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$100,000 in Revenue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Monthly </a:t>
                      </a:r>
                      <a:r>
                        <a:rPr lang="en-CA" sz="1800" dirty="0">
                          <a:effectLst/>
                        </a:rPr>
                        <a:t>Goal: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$8,500 in Revenue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Weekly </a:t>
                      </a:r>
                      <a:r>
                        <a:rPr lang="en-CA" sz="1800" dirty="0">
                          <a:effectLst/>
                        </a:rPr>
                        <a:t>Goal: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$2,000 in Revenue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Daily </a:t>
                      </a:r>
                      <a:r>
                        <a:rPr lang="en-CA" sz="1800" dirty="0">
                          <a:effectLst/>
                        </a:rPr>
                        <a:t>Goal: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$800 in </a:t>
                      </a:r>
                      <a:r>
                        <a:rPr lang="en-CA" sz="1800" dirty="0" smtClean="0">
                          <a:effectLst/>
                        </a:rPr>
                        <a:t>Revenue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25" marR="5382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To meet government officials and </a:t>
                      </a:r>
                      <a:r>
                        <a:rPr lang="en-CA" sz="1800" dirty="0" smtClean="0">
                          <a:effectLst/>
                        </a:rPr>
                        <a:t>suppliers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 smtClean="0">
                          <a:effectLst/>
                        </a:rPr>
                        <a:t>To </a:t>
                      </a:r>
                      <a:r>
                        <a:rPr lang="en-CA" sz="1800" dirty="0">
                          <a:effectLst/>
                        </a:rPr>
                        <a:t>create and update website with service </a:t>
                      </a:r>
                      <a:r>
                        <a:rPr lang="en-CA" sz="1800" dirty="0" smtClean="0">
                          <a:effectLst/>
                        </a:rPr>
                        <a:t>offerings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 smtClean="0">
                          <a:effectLst/>
                        </a:rPr>
                        <a:t>To </a:t>
                      </a:r>
                      <a:r>
                        <a:rPr lang="en-CA" sz="1800" dirty="0">
                          <a:effectLst/>
                        </a:rPr>
                        <a:t>meet 5 potential clients per </a:t>
                      </a:r>
                      <a:r>
                        <a:rPr lang="en-CA" sz="1800" dirty="0" smtClean="0">
                          <a:effectLst/>
                        </a:rPr>
                        <a:t>week</a:t>
                      </a: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To complete all projects to the full satisfaction of the </a:t>
                      </a:r>
                      <a:r>
                        <a:rPr lang="en-CA" sz="1800" dirty="0" smtClean="0">
                          <a:effectLst/>
                        </a:rPr>
                        <a:t>customer</a:t>
                      </a:r>
                      <a:endParaRPr lang="en-CA" sz="1800" dirty="0">
                        <a:effectLst/>
                      </a:endParaRPr>
                    </a:p>
                  </a:txBody>
                  <a:tcPr marL="53825" marR="53825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2071389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Changing your vision all of the time.</a:t>
            </a:r>
          </a:p>
          <a:p>
            <a:r>
              <a:rPr lang="en-CA" dirty="0" smtClean="0"/>
              <a:t>Starting </a:t>
            </a:r>
            <a:r>
              <a:rPr lang="en-CA" dirty="0"/>
              <a:t>with a vision that is too limiting.</a:t>
            </a:r>
          </a:p>
          <a:p>
            <a:r>
              <a:rPr lang="en-CA" dirty="0" smtClean="0"/>
              <a:t>Starting </a:t>
            </a:r>
            <a:r>
              <a:rPr lang="en-CA" dirty="0"/>
              <a:t>with a vision that is unrealistic.</a:t>
            </a:r>
          </a:p>
          <a:p>
            <a:r>
              <a:rPr lang="en-CA" dirty="0" smtClean="0"/>
              <a:t>Not </a:t>
            </a:r>
            <a:r>
              <a:rPr lang="en-CA" dirty="0"/>
              <a:t>taking the time to evaluate </a:t>
            </a:r>
            <a:endParaRPr lang="en-CA" dirty="0" smtClean="0"/>
          </a:p>
          <a:p>
            <a:r>
              <a:rPr lang="en-CA" dirty="0" smtClean="0"/>
              <a:t>Being stubborn</a:t>
            </a:r>
            <a:endParaRPr lang="en-CA" dirty="0"/>
          </a:p>
          <a:p>
            <a:r>
              <a:rPr lang="en-CA" dirty="0" smtClean="0"/>
              <a:t>Being </a:t>
            </a:r>
            <a:r>
              <a:rPr lang="en-CA" dirty="0"/>
              <a:t>blinded by </a:t>
            </a:r>
            <a:r>
              <a:rPr lang="en-CA" dirty="0" smtClean="0"/>
              <a:t>tasks</a:t>
            </a:r>
            <a:endParaRPr lang="en-CA" dirty="0"/>
          </a:p>
          <a:p>
            <a:r>
              <a:rPr lang="en-CA" dirty="0" smtClean="0"/>
              <a:t>Neglecting </a:t>
            </a:r>
            <a:r>
              <a:rPr lang="en-CA" dirty="0"/>
              <a:t>the </a:t>
            </a:r>
            <a:r>
              <a:rPr lang="en-CA" dirty="0" smtClean="0"/>
              <a:t>numbers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Manage your time </a:t>
            </a:r>
            <a:r>
              <a:rPr lang="en-CA" dirty="0" smtClean="0"/>
              <a:t>effectively</a:t>
            </a:r>
            <a:endParaRPr lang="en-CA" dirty="0"/>
          </a:p>
          <a:p>
            <a:pPr lvl="0"/>
            <a:r>
              <a:rPr lang="en-CA" dirty="0"/>
              <a:t>Celebrate each </a:t>
            </a:r>
            <a:r>
              <a:rPr lang="en-CA" dirty="0" smtClean="0"/>
              <a:t>win</a:t>
            </a:r>
            <a:endParaRPr lang="en-CA" dirty="0"/>
          </a:p>
          <a:p>
            <a:pPr lvl="0"/>
            <a:r>
              <a:rPr lang="en-CA" dirty="0"/>
              <a:t>Start communicating </a:t>
            </a:r>
            <a:endParaRPr lang="en-CA" dirty="0" smtClean="0"/>
          </a:p>
          <a:p>
            <a:pPr lvl="0"/>
            <a:r>
              <a:rPr lang="en-CA" dirty="0" smtClean="0"/>
              <a:t>Make </a:t>
            </a:r>
            <a:r>
              <a:rPr lang="en-CA" dirty="0"/>
              <a:t>time to </a:t>
            </a:r>
            <a:r>
              <a:rPr lang="en-CA" dirty="0" smtClean="0"/>
              <a:t>plan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705991" y="1806391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71389"/>
            <a:ext cx="4038600" cy="4525963"/>
          </a:xfrm>
        </p:spPr>
        <p:txBody>
          <a:bodyPr/>
          <a:lstStyle/>
          <a:p>
            <a:pPr lvl="0"/>
            <a:r>
              <a:rPr lang="en-CA" dirty="0"/>
              <a:t>Goals</a:t>
            </a:r>
          </a:p>
          <a:p>
            <a:pPr lvl="0"/>
            <a:r>
              <a:rPr lang="en-CA" dirty="0"/>
              <a:t>Other tangibles</a:t>
            </a:r>
          </a:p>
          <a:p>
            <a:pPr lvl="0"/>
            <a:r>
              <a:rPr lang="en-CA" dirty="0"/>
              <a:t>Year One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851818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Breakdown of annual goals</a:t>
            </a:r>
            <a:r>
              <a:rPr lang="en-CA" sz="3600" dirty="0" smtClean="0"/>
              <a:t>.</a:t>
            </a:r>
            <a:endParaRPr lang="en-CA" sz="36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348880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Just do it. Then do it again. And again. Keep doing whatever it takes because this is the only way you will reach your vision.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2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735"/>
            <a:ext cx="9144000" cy="5900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478735"/>
            <a:ext cx="7884368" cy="864096"/>
          </a:xfrm>
        </p:spPr>
        <p:txBody>
          <a:bodyPr>
            <a:normAutofit/>
          </a:bodyPr>
          <a:lstStyle/>
          <a:p>
            <a:r>
              <a:rPr lang="en-CA" dirty="0" smtClean="0"/>
              <a:t>Success is 99% Perspiration.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2503437"/>
            <a:ext cx="28083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Breakdown of annual goals. 	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9384" y="2071389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Goals</a:t>
            </a:r>
          </a:p>
          <a:p>
            <a:pPr lvl="0"/>
            <a:r>
              <a:rPr lang="en-CA" dirty="0"/>
              <a:t>Other tangibles</a:t>
            </a:r>
          </a:p>
          <a:p>
            <a:pPr lvl="0"/>
            <a:r>
              <a:rPr lang="en-CA" dirty="0"/>
              <a:t>Year One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7" y="1916832"/>
            <a:ext cx="4885693" cy="445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42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en-CA" dirty="0" smtClean="0"/>
              <a:t>Goal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91" y="0"/>
            <a:ext cx="681482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9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 smtClean="0"/>
              <a:t>Other Tangibles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17" y="2011363"/>
            <a:ext cx="5609166" cy="4206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2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57" y="0"/>
            <a:ext cx="62928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9" y="332656"/>
            <a:ext cx="3898900" cy="1143000"/>
          </a:xfrm>
        </p:spPr>
        <p:txBody>
          <a:bodyPr/>
          <a:lstStyle/>
          <a:p>
            <a:r>
              <a:rPr lang="en-CA" dirty="0" smtClean="0"/>
              <a:t>Year 2 to 5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37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3671888" cy="11430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Year One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/>
          <a:stretch/>
        </p:blipFill>
        <p:spPr>
          <a:xfrm>
            <a:off x="4499992" y="-27722"/>
            <a:ext cx="3312368" cy="692505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86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313</TotalTime>
  <Words>360</Words>
  <Application>Microsoft Office PowerPoint</Application>
  <PresentationFormat>On-screen Show (4:3)</PresentationFormat>
  <Paragraphs>97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Corbel</vt:lpstr>
      <vt:lpstr>Symbol</vt:lpstr>
      <vt:lpstr>Times New Roman</vt:lpstr>
      <vt:lpstr>Wingdings</vt:lpstr>
      <vt:lpstr>Banded</vt:lpstr>
      <vt:lpstr>Action Plan</vt:lpstr>
      <vt:lpstr>Success is 99% Perspiration.</vt:lpstr>
      <vt:lpstr>The Goal</vt:lpstr>
      <vt:lpstr>Key Points</vt:lpstr>
      <vt:lpstr>Worksheet</vt:lpstr>
      <vt:lpstr>Goal</vt:lpstr>
      <vt:lpstr>Other Tangibles</vt:lpstr>
      <vt:lpstr>Year 2 to 5</vt:lpstr>
      <vt:lpstr>Year One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80</cp:revision>
  <dcterms:created xsi:type="dcterms:W3CDTF">2009-12-07T18:18:58Z</dcterms:created>
  <dcterms:modified xsi:type="dcterms:W3CDTF">2018-09-18T22:03:29Z</dcterms:modified>
</cp:coreProperties>
</file>